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1088003" r:id="rId3"/>
    <p:sldId id="11088004" r:id="rId5"/>
    <p:sldId id="11088025" r:id="rId6"/>
    <p:sldId id="11088026" r:id="rId7"/>
  </p:sldIdLst>
  <p:sldSz cx="24384000" cy="13716000"/>
  <p:notesSz cx="9144000" cy="6858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>
        <p:scale>
          <a:sx n="58" d="100"/>
          <a:sy n="58" d="100"/>
        </p:scale>
        <p:origin x="972" y="-15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76" y="504978"/>
            <a:ext cx="23413022" cy="12566628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0485364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12453885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4422406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16390927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29311" y="5549702"/>
            <a:ext cx="1238915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2025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年</a:t>
            </a:r>
            <a:r>
              <a:rPr lang="zh-CN" altLang="en-US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专业报名</a:t>
            </a:r>
            <a:endParaRPr lang="en-US" altLang="zh-CN" sz="5400" spc="600" dirty="0" smtClean="0">
              <a:solidFill>
                <a:srgbClr val="6A84CC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62" y="4113936"/>
            <a:ext cx="8264471" cy="5488125"/>
          </a:xfrm>
          <a:prstGeom prst="roundRect">
            <a:avLst>
              <a:gd name="adj" fmla="val 629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/>
            <p:nvPr/>
          </p:nvSpPr>
          <p:spPr>
            <a:xfrm>
              <a:off x="3609353" y="4377869"/>
              <a:ext cx="13907979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「教学综合管理服务平台」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1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947377" y="4569336"/>
            <a:ext cx="13511158" cy="1080000"/>
            <a:chOff x="2315396" y="4265540"/>
            <a:chExt cx="13511158" cy="1080000"/>
          </a:xfrm>
        </p:grpSpPr>
        <p:sp>
          <p:nvSpPr>
            <p:cNvPr id="22" name="文本"/>
            <p:cNvSpPr txBox="1"/>
            <p:nvPr/>
          </p:nvSpPr>
          <p:spPr>
            <a:xfrm>
              <a:off x="3609353" y="4377870"/>
              <a:ext cx="12217201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点击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「学生服务」</a:t>
              </a:r>
              <a:r>
                <a:rPr kumimoji="1" lang="en-US" altLang="zh-CN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→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「学籍信息」</a:t>
              </a:r>
              <a:endParaRPr kumimoji="1" lang="en-US" altLang="zh-CN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  <a:sym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2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charset="-122"/>
                  <a:ea typeface="微软雅黑 Light" panose="020B0502040204020203" charset="-122"/>
                </a:rPr>
                <a:t>名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骤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报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步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47377" y="6205717"/>
            <a:ext cx="13511158" cy="1080000"/>
            <a:chOff x="2315396" y="4265540"/>
            <a:chExt cx="13511158" cy="1080000"/>
          </a:xfrm>
        </p:grpSpPr>
        <p:sp>
          <p:nvSpPr>
            <p:cNvPr id="16" name="文本"/>
            <p:cNvSpPr txBox="1"/>
            <p:nvPr/>
          </p:nvSpPr>
          <p:spPr>
            <a:xfrm>
              <a:off x="3609353" y="4377867"/>
              <a:ext cx="12217201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点击「辅修报名」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3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947377" y="7842098"/>
            <a:ext cx="17496790" cy="1080000"/>
            <a:chOff x="2315396" y="4265540"/>
            <a:chExt cx="17496790" cy="1080000"/>
          </a:xfrm>
        </p:grpSpPr>
        <p:sp>
          <p:nvSpPr>
            <p:cNvPr id="19" name="文本"/>
            <p:cNvSpPr txBox="1"/>
            <p:nvPr/>
          </p:nvSpPr>
          <p:spPr>
            <a:xfrm>
              <a:off x="3609526" y="4377868"/>
              <a:ext cx="16202660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在需要申请辅修的专业后点击「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申请」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4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947377" y="9478478"/>
            <a:ext cx="13511158" cy="1080000"/>
            <a:chOff x="2315396" y="4265540"/>
            <a:chExt cx="13511158" cy="1080000"/>
          </a:xfrm>
        </p:grpSpPr>
        <p:sp>
          <p:nvSpPr>
            <p:cNvPr id="31" name="文本"/>
            <p:cNvSpPr txBox="1"/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按提示提交报名信息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5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269809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登录教学管理综合平台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点击学籍信息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点击辅修报名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460" y="2487930"/>
            <a:ext cx="16492855" cy="4197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9310" y="6984365"/>
            <a:ext cx="16407765" cy="5511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185227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7477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点击检索即可展示所有可辅修专业。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在需要辅修的专业的操作栏点击报名。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阅读报名须知，勾选我已阅读报名须知，点击确定。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完成报名后，对应专业的状态和操作会变更，等待审核即可。如果需要取消，点击取消即可。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840" y="2710180"/>
            <a:ext cx="14546580" cy="34061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205" y="6320155"/>
            <a:ext cx="8549640" cy="4229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840" y="10699115"/>
            <a:ext cx="14401800" cy="2141220"/>
          </a:xfrm>
          <a:prstGeom prst="rect">
            <a:avLst/>
          </a:prstGeom>
        </p:spPr>
      </p:pic>
      <p:sp>
        <p:nvSpPr>
          <p:cNvPr id="19" name="椭圆 18"/>
          <p:cNvSpPr>
            <a:spLocks noChangeAspect="1"/>
          </p:cNvSpPr>
          <p:nvPr/>
        </p:nvSpPr>
        <p:spPr>
          <a:xfrm>
            <a:off x="21000720" y="2959100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>
            <a:spLocks noChangeAspect="1"/>
          </p:cNvSpPr>
          <p:nvPr/>
        </p:nvSpPr>
        <p:spPr>
          <a:xfrm>
            <a:off x="21360765" y="4089400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4449425" y="9921875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GJkNTJlZDdiMGFmYmZkNmVmYjEyNmNhZWI0MGJiMDU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WPS 演示</Application>
  <PresentationFormat>自定义</PresentationFormat>
  <Paragraphs>58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Arial</vt:lpstr>
      <vt:lpstr>微软雅黑</vt:lpstr>
      <vt:lpstr>WenYue ZHJXinWeiTi (Authorization Required) J</vt:lpstr>
      <vt:lpstr>微软雅黑 Light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梁辉</cp:lastModifiedBy>
  <cp:revision>141</cp:revision>
  <dcterms:created xsi:type="dcterms:W3CDTF">2020-11-30T06:41:00Z</dcterms:created>
  <dcterms:modified xsi:type="dcterms:W3CDTF">2025-04-25T01:39:44Z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ICV">
    <vt:lpwstr>D26DC6543F8B43DC9F826087F7E25FB6_12</vt:lpwstr>
  </property>
</Properties>
</file>