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528210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90ADE-46B8-4055-A97C-EA3981F0E459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4C9DE6-7661-464A-8520-CA537BC6EC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377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D29744-722F-4BE7-8B90-F684BC4A884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1211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CF909E-8E4F-6DD4-051B-CDD7D95BE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897C9E1-238A-1ABB-9161-2AF08DA86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DEC65C-C9C9-2799-5CA2-CB1790668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8D478-F689-FB62-DE5C-88B5BEFA5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2A5BDC-591C-8FDE-DB92-CBBA48197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433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CF40D-DAEA-EEA9-E304-4E7C3B6D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762277-4AAD-1C57-9DBA-986C4C5D6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42879-877E-9092-949A-D38A4FC08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17D6CC-B4E6-2EA9-D0B3-F4EAF112E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89F89-93F8-492F-48D0-1C428C2D4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98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9E74AF-B181-22DE-5759-0AD930BD8A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116094-2FFD-F526-E6EB-7466C18145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AC731-193E-58FA-DD1E-FF0025900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D34F25-C3EC-99A4-514C-BD291B1FD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5E82BA-A968-C718-B5C4-239B3DD672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672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6D165-2587-C575-AFBC-EBD9435E00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AD4CCD-C032-65DC-ADCE-0CA9202958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8E15AF-353F-0F9C-E4C3-8EB3C1C22A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D89EDD-6BB1-DAEC-E81F-4A79532478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26DCBF-AEDD-21CC-78AD-1388ED513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45078-ABC3-2701-4979-07F2E0A14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E603CE-0943-EC0C-221C-3B4477096D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EE3715-1D80-2E80-DF26-ED7962138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6141BA-7F2C-F428-B8FD-63FABD7076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133CA9-17A6-7E1D-965A-44310E34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907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1FE77-35E1-BBA7-72E1-33AB29ED53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7D38D3-7FE7-04C2-48D7-4A102DBB3D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D3CEFD4-3500-7438-A46E-979457EF8E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91DA811-80C0-5072-B9E9-3B1C232CDE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B0ABF6-BA64-6BFC-7DE6-0F933E493F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B9CEE-85BF-CB1B-2B6C-8EFD0C5BE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78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CE523-2C61-8628-DDB2-1282791FD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8A1103-80AE-1746-CD03-3DF60FFA6A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5B8159-E736-23F4-CE49-B7EC81079F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A3050F-2D16-CEED-F166-80A26CA16B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E22660-2015-DC23-71C6-D57389A70D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997076-D2D7-7367-BB4D-569D02D930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5D3AD7-BBB8-0758-DE8B-4CEE7706F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B18C222-172A-5C6F-C651-853B6E3FDF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3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14038E-FB82-4A13-795D-CFC58519B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075942-82EA-5A7C-9236-6F3B22901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8CBE72-ADE9-3244-AC98-A4A2D0AECF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E92255-3799-5678-72EB-3FEC3E9C4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989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67BBF53-AC4F-A409-7B6D-9EDC08150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C16355-2D00-FC94-C696-C18F6C7CA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D7F2BE-CEBC-8B0E-BB50-E6040CB0B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2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D2EE7-C244-BC80-2E48-A2E26141C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6E31B-1D56-EDA2-C3D2-EC0F3C6D4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93B2A4-04DF-7251-35DB-148A51C5DE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600675-7290-566E-A021-948087EE3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ABCAFC-0D7F-B69F-783F-55BEE34BC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E02FF6-88D4-44FC-39DA-6083CF3A9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06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58C7E-5B17-EA02-EC4D-51253ED17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1153E2-2075-E80B-F703-6415FBFBE8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D500C5-1F5B-41F3-4760-B7B246AA34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56D848-6BBC-F6D2-3F48-EFCC6BBB0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4FF303-C376-E787-9504-403C86D7D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D21DA1-831A-96AA-3406-3E3FB4E21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36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ED4D1E-89C4-E249-9D6A-BFDCBC0F0E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CAEB4C-11F8-9A88-D6E9-85DD203B07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6B2E62-A660-AE81-5B99-EAAC01B20CE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914B7-B2F4-4CA7-9E62-2B601DD91792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5BD4A7-143B-8F65-4FB8-D9ABA32071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89760B-0D8E-A232-324E-05D9B6982F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499D35-779E-4A53-8322-512D238EBB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4614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D5A7EF7D-6465-DF2B-05F5-774A2C5EAD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51" t="9963" r="1" b="18971"/>
          <a:stretch/>
        </p:blipFill>
        <p:spPr>
          <a:xfrm>
            <a:off x="1107997" y="1309787"/>
            <a:ext cx="2116306" cy="26589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75C80A69-655F-B0A3-0B2D-06E65AA807D3}"/>
              </a:ext>
            </a:extLst>
          </p:cNvPr>
          <p:cNvSpPr txBox="1"/>
          <p:nvPr/>
        </p:nvSpPr>
        <p:spPr>
          <a:xfrm>
            <a:off x="1617288" y="140813"/>
            <a:ext cx="89526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342900">
              <a:defRPr/>
            </a:pPr>
            <a:r>
              <a:rPr lang="zh-CN" altLang="en-US" sz="32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田小利</a:t>
            </a:r>
          </a:p>
        </p:txBody>
      </p:sp>
      <p:sp>
        <p:nvSpPr>
          <p:cNvPr id="56" name="TextBox 119">
            <a:extLst>
              <a:ext uri="{FF2B5EF4-FFF2-40B4-BE49-F238E27FC236}">
                <a16:creationId xmlns:a16="http://schemas.microsoft.com/office/drawing/2014/main" id="{180E3983-5340-1B09-C055-B5333146315D}"/>
              </a:ext>
            </a:extLst>
          </p:cNvPr>
          <p:cNvSpPr txBox="1"/>
          <p:nvPr/>
        </p:nvSpPr>
        <p:spPr>
          <a:xfrm>
            <a:off x="1560156" y="4072089"/>
            <a:ext cx="12119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324"/>
            <a:r>
              <a:rPr lang="zh-CN" altLang="en-US" sz="2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田小利</a:t>
            </a:r>
            <a:endParaRPr lang="en-US" altLang="zh-CN" sz="22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8984DCA4-E678-3249-16FE-1D8B7488A356}"/>
              </a:ext>
            </a:extLst>
          </p:cNvPr>
          <p:cNvSpPr txBox="1">
            <a:spLocks/>
          </p:cNvSpPr>
          <p:nvPr/>
        </p:nvSpPr>
        <p:spPr>
          <a:xfrm>
            <a:off x="3773157" y="1198507"/>
            <a:ext cx="7923124" cy="511185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研究方向</a:t>
            </a:r>
            <a:r>
              <a:rPr lang="zh-CN" altLang="en-US" sz="18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衰老及心血管疾病的分子机制</a:t>
            </a:r>
            <a:endParaRPr lang="en-US" altLang="zh-CN" sz="1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科研项目：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科技部</a:t>
            </a:r>
            <a:r>
              <a:rPr lang="en-US" altLang="zh-CN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973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项目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“血管衰老及相关疾病的生物学基础”首席；</a:t>
            </a:r>
            <a:b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科技部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重点研发项目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“营养、运动对老年健康的影响和干预作用”负责人；主持国家自然基金委</a:t>
            </a:r>
            <a:r>
              <a:rPr lang="zh-CN" altLang="en-US" sz="1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重点项目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项；科技部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973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及重点研发课题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项。</a:t>
            </a:r>
            <a:endParaRPr lang="en-US" altLang="zh-CN" sz="1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学术任职：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中国生理学会衰老与健康专业委员会候任主委；中国老年学和老年医学学会（衰老基础医学主任委员，老年病学分会副会长，基础与转化医学分会副会长）；中国细胞生物学学会衰老细胞生物学学会副会长；中国生物物理学会衰老生物学分会副会长；中国老年学学会衰老与抗衰老科学委员会副主任委员。国家自然基金委生命学部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13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届二审专家。</a:t>
            </a:r>
            <a:endParaRPr lang="en-US" altLang="zh-CN" sz="1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编委：</a:t>
            </a:r>
            <a:r>
              <a:rPr lang="en-US" altLang="zh-CN" sz="1800" b="1" i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Aging Cell; </a:t>
            </a:r>
            <a:r>
              <a:rPr lang="en-US" altLang="zh-CN" sz="1800" b="1" i="1" dirty="0" err="1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BioEssays</a:t>
            </a:r>
            <a:r>
              <a:rPr lang="en-US" altLang="zh-CN" sz="1800" b="1" i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; Molecular Genetics and Genomics; Genes; Heart and Circulation</a:t>
            </a:r>
          </a:p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论文及奖励：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发表科研论文（包括</a:t>
            </a:r>
            <a:r>
              <a:rPr lang="en-US" altLang="zh-CN" sz="1800" b="1" i="1" dirty="0">
                <a:solidFill>
                  <a:srgbClr val="0070C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Nature 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等期刊）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多篇、书籍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部；</a:t>
            </a:r>
            <a:b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获教育部科技进步奖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项，江西省科技进步奖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项、发明专利</a:t>
            </a:r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7 </a:t>
            </a:r>
            <a:r>
              <a:rPr lang="zh-CN" altLang="en-US" sz="1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项</a:t>
            </a:r>
            <a:endParaRPr lang="en-US" altLang="zh-CN" sz="18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11213C-002B-F844-CE91-C2C24E3C4B96}"/>
              </a:ext>
            </a:extLst>
          </p:cNvPr>
          <p:cNvSpPr txBox="1"/>
          <p:nvPr/>
        </p:nvSpPr>
        <p:spPr>
          <a:xfrm>
            <a:off x="996137" y="4547871"/>
            <a:ext cx="23400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南昌大学生命科学学院及人类</a:t>
            </a:r>
            <a:br>
              <a:rPr lang="en-US" altLang="zh-CN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0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衰老研究所教授</a:t>
            </a:r>
            <a:endParaRPr lang="en-US" altLang="zh-CN" sz="20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6FEA647-92D7-9CA3-6D58-A40AA25A8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D4C-5A61-4F24-B050-873F155F55FB}" type="slidenum">
              <a:rPr lang="zh-CN" altLang="en-US" smtClean="0"/>
              <a:t>1</a:t>
            </a:fld>
            <a:endParaRPr lang="zh-CN" altLang="en-US" dirty="0"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9B8D8A0-E099-C4B4-4CC9-AA6A07312819}"/>
              </a:ext>
            </a:extLst>
          </p:cNvPr>
          <p:cNvCxnSpPr>
            <a:cxnSpLocks/>
          </p:cNvCxnSpPr>
          <p:nvPr/>
        </p:nvCxnSpPr>
        <p:spPr>
          <a:xfrm>
            <a:off x="0" y="1029391"/>
            <a:ext cx="12192000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71000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227</Words>
  <Application>Microsoft Office PowerPoint</Application>
  <PresentationFormat>Widescreen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微软雅黑</vt:lpstr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TianXL</dc:creator>
  <cp:lastModifiedBy>TianXL</cp:lastModifiedBy>
  <cp:revision>5</cp:revision>
  <dcterms:created xsi:type="dcterms:W3CDTF">2023-11-18T03:28:02Z</dcterms:created>
  <dcterms:modified xsi:type="dcterms:W3CDTF">2024-10-08T23:58:07Z</dcterms:modified>
</cp:coreProperties>
</file>