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11088003" r:id="rId2"/>
    <p:sldId id="11088004" r:id="rId3"/>
    <p:sldId id="11088025" r:id="rId4"/>
    <p:sldId id="11088026" r:id="rId5"/>
    <p:sldId id="11088027" r:id="rId6"/>
  </p:sldIdLst>
  <p:sldSz cx="24384000" cy="13716000"/>
  <p:notesSz cx="9144000" cy="6858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84CC"/>
    <a:srgbClr val="E5EDF6"/>
    <a:srgbClr val="CBD5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>
        <p:scale>
          <a:sx n="58" d="100"/>
          <a:sy n="58" d="100"/>
        </p:scale>
        <p:origin x="972" y="-150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6905979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2023/4/26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552950" y="642938"/>
            <a:ext cx="3086100" cy="1735931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219200" y="2475309"/>
            <a:ext cx="9753600" cy="202525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6905979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5697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4552950" y="642938"/>
            <a:ext cx="3086100" cy="173672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28718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 descr="Picture"/>
          <p:cNvPicPr>
            <a:picLocks noChangeAspect="1"/>
          </p:cNvPicPr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0" y="0"/>
            <a:ext cx="24383999" cy="13715999"/>
          </a:xfrm>
          <a:prstGeom prst="rect">
            <a:avLst/>
          </a:prstGeom>
        </p:spPr>
      </p:pic>
      <p:pic>
        <p:nvPicPr>
          <p:cNvPr id="457" name="Picture" descr="Picture"/>
          <p:cNvPicPr>
            <a:picLocks noChangeAspect="1"/>
          </p:cNvPicPr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505876" y="504978"/>
            <a:ext cx="23413022" cy="12566628"/>
          </a:xfrm>
          <a:prstGeom prst="rect">
            <a:avLst/>
          </a:prstGeom>
        </p:spPr>
      </p:pic>
      <p:sp>
        <p:nvSpPr>
          <p:cNvPr id="7" name="圆角矩形 6"/>
          <p:cNvSpPr/>
          <p:nvPr/>
        </p:nvSpPr>
        <p:spPr>
          <a:xfrm>
            <a:off x="10485364" y="7083808"/>
            <a:ext cx="1440000" cy="1440000"/>
          </a:xfrm>
          <a:prstGeom prst="roundRect">
            <a:avLst>
              <a:gd name="adj" fmla="val 0"/>
            </a:avLst>
          </a:prstGeom>
          <a:solidFill>
            <a:srgbClr val="6A84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7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操</a:t>
            </a:r>
            <a:endParaRPr lang="zh-CN" altLang="en-US" sz="7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圆角矩形 17"/>
          <p:cNvSpPr/>
          <p:nvPr/>
        </p:nvSpPr>
        <p:spPr>
          <a:xfrm>
            <a:off x="12453885" y="7083808"/>
            <a:ext cx="1440000" cy="1440000"/>
          </a:xfrm>
          <a:prstGeom prst="roundRect">
            <a:avLst>
              <a:gd name="adj" fmla="val 0"/>
            </a:avLst>
          </a:prstGeom>
          <a:solidFill>
            <a:srgbClr val="6A84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7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作</a:t>
            </a:r>
          </a:p>
        </p:txBody>
      </p:sp>
      <p:sp>
        <p:nvSpPr>
          <p:cNvPr id="19" name="圆角矩形 18"/>
          <p:cNvSpPr/>
          <p:nvPr/>
        </p:nvSpPr>
        <p:spPr>
          <a:xfrm>
            <a:off x="14422406" y="7083808"/>
            <a:ext cx="1440000" cy="1440000"/>
          </a:xfrm>
          <a:prstGeom prst="roundRect">
            <a:avLst>
              <a:gd name="adj" fmla="val 0"/>
            </a:avLst>
          </a:prstGeom>
          <a:solidFill>
            <a:srgbClr val="6A84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7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指</a:t>
            </a:r>
          </a:p>
        </p:txBody>
      </p:sp>
      <p:sp>
        <p:nvSpPr>
          <p:cNvPr id="20" name="圆角矩形 19"/>
          <p:cNvSpPr/>
          <p:nvPr/>
        </p:nvSpPr>
        <p:spPr>
          <a:xfrm>
            <a:off x="16390927" y="7083808"/>
            <a:ext cx="1440000" cy="1440000"/>
          </a:xfrm>
          <a:prstGeom prst="roundRect">
            <a:avLst>
              <a:gd name="adj" fmla="val 0"/>
            </a:avLst>
          </a:prstGeom>
          <a:solidFill>
            <a:srgbClr val="6A84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7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南</a:t>
            </a:r>
            <a:endParaRPr lang="zh-CN" altLang="en-US" sz="7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229311" y="5549702"/>
            <a:ext cx="123891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spc="600" dirty="0" smtClean="0">
                <a:solidFill>
                  <a:srgbClr val="6A84CC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</a:rPr>
              <a:t>2023</a:t>
            </a:r>
            <a:r>
              <a:rPr lang="zh-CN" altLang="en-US" sz="5400" spc="600" dirty="0" smtClean="0">
                <a:solidFill>
                  <a:srgbClr val="6A84CC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</a:rPr>
              <a:t>年</a:t>
            </a:r>
            <a:r>
              <a:rPr lang="zh-CN" altLang="en-US" sz="5400" spc="600" dirty="0">
                <a:solidFill>
                  <a:srgbClr val="6A84CC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</a:rPr>
              <a:t>辅修</a:t>
            </a:r>
            <a:r>
              <a:rPr lang="zh-CN" altLang="en-US" sz="5400" spc="600" dirty="0" smtClean="0">
                <a:solidFill>
                  <a:srgbClr val="6A84CC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</a:rPr>
              <a:t>专业报名</a:t>
            </a:r>
            <a:endParaRPr lang="en-US" altLang="zh-CN" sz="5400" spc="600" dirty="0" smtClean="0">
              <a:solidFill>
                <a:srgbClr val="6A84CC">
                  <a:alpha val="10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WenYue ZHJXinWeiTi (Authorization Required) J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562" y="4113936"/>
            <a:ext cx="8264471" cy="5488125"/>
          </a:xfrm>
          <a:prstGeom prst="roundRect">
            <a:avLst>
              <a:gd name="adj" fmla="val 6293"/>
            </a:avLst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 descr="Picture"/>
          <p:cNvPicPr>
            <a:picLocks noChangeAspect="1"/>
          </p:cNvPicPr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0" y="0"/>
            <a:ext cx="24383999" cy="13715999"/>
          </a:xfrm>
          <a:prstGeom prst="rect">
            <a:avLst/>
          </a:prstGeom>
        </p:spPr>
      </p:pic>
      <p:pic>
        <p:nvPicPr>
          <p:cNvPr id="457" name="Picture" descr="Picture"/>
          <p:cNvPicPr>
            <a:picLocks noChangeAspect="1"/>
          </p:cNvPicPr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85556" y="574193"/>
            <a:ext cx="23413022" cy="12566628"/>
          </a:xfrm>
          <a:prstGeom prst="rect">
            <a:avLst/>
          </a:prstGeom>
        </p:spPr>
      </p:pic>
      <p:grpSp>
        <p:nvGrpSpPr>
          <p:cNvPr id="36" name="组合 35"/>
          <p:cNvGrpSpPr/>
          <p:nvPr/>
        </p:nvGrpSpPr>
        <p:grpSpPr>
          <a:xfrm>
            <a:off x="1947377" y="2932955"/>
            <a:ext cx="15201936" cy="1080000"/>
            <a:chOff x="2315396" y="4265540"/>
            <a:chExt cx="15201936" cy="1080000"/>
          </a:xfrm>
        </p:grpSpPr>
        <p:sp>
          <p:nvSpPr>
            <p:cNvPr id="37" name="文本"/>
            <p:cNvSpPr txBox="1">
              <a:spLocks/>
            </p:cNvSpPr>
            <p:nvPr/>
          </p:nvSpPr>
          <p:spPr>
            <a:xfrm>
              <a:off x="3609353" y="4375935"/>
              <a:ext cx="13907979" cy="859210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6670"/>
                </a:lnSpc>
              </a:pPr>
              <a:r>
                <a:rPr kumimoji="1" lang="zh-CN" altLang="en-US" sz="66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关注「南昌</a:t>
              </a:r>
              <a:r>
                <a:rPr kumimoji="1" lang="zh-CN" altLang="en-US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大学</a:t>
              </a:r>
              <a:r>
                <a:rPr kumimoji="1" lang="zh-CN" altLang="en-US" sz="66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教务处」微</a:t>
              </a:r>
              <a:r>
                <a:rPr kumimoji="1" lang="zh-CN" altLang="en-US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信公众号</a:t>
              </a:r>
              <a:endParaRPr kumimoji="1" lang="zh-CN" altLang="en-US" sz="6600" dirty="0">
                <a:solidFill>
                  <a:srgbClr val="49474A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WenYue ZHJXinWeiTi (Authorization Required) J" charset="-122"/>
              </a:endParaRPr>
            </a:p>
          </p:txBody>
        </p:sp>
        <p:sp>
          <p:nvSpPr>
            <p:cNvPr id="38" name="圆角矩形 37"/>
            <p:cNvSpPr/>
            <p:nvPr/>
          </p:nvSpPr>
          <p:spPr>
            <a:xfrm>
              <a:off x="2315396" y="4265540"/>
              <a:ext cx="1080000" cy="108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dirty="0" smtClean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1</a:t>
              </a:r>
              <a:endParaRPr lang="zh-CN" altLang="en-US" sz="54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1947377" y="4569336"/>
            <a:ext cx="13511158" cy="1080000"/>
            <a:chOff x="2315396" y="4265540"/>
            <a:chExt cx="13511158" cy="1080000"/>
          </a:xfrm>
        </p:grpSpPr>
        <p:sp>
          <p:nvSpPr>
            <p:cNvPr id="22" name="文本"/>
            <p:cNvSpPr txBox="1">
              <a:spLocks/>
            </p:cNvSpPr>
            <p:nvPr/>
          </p:nvSpPr>
          <p:spPr>
            <a:xfrm>
              <a:off x="3609353" y="4375935"/>
              <a:ext cx="12217201" cy="859210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6670"/>
                </a:lnSpc>
              </a:pPr>
              <a:r>
                <a:rPr kumimoji="1" lang="zh-CN" altLang="en-US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登录</a:t>
              </a:r>
              <a:r>
                <a:rPr kumimoji="1" lang="zh-CN" altLang="en-US" sz="66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微信「</a:t>
              </a:r>
              <a:r>
                <a:rPr kumimoji="1" lang="zh-CN" altLang="en-US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教务</a:t>
              </a:r>
              <a:r>
                <a:rPr kumimoji="1" lang="zh-CN" altLang="en-US" sz="66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系统」</a:t>
              </a:r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2315396" y="4265540"/>
              <a:ext cx="1080000" cy="108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dirty="0" smtClean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2</a:t>
              </a:r>
              <a:endParaRPr lang="zh-CN" altLang="en-US" sz="54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20065683" y="2796537"/>
            <a:ext cx="1800000" cy="8121941"/>
            <a:chOff x="20065683" y="2561555"/>
            <a:chExt cx="1800000" cy="8121941"/>
          </a:xfrm>
        </p:grpSpPr>
        <p:sp>
          <p:nvSpPr>
            <p:cNvPr id="24" name="圆角矩形 23"/>
            <p:cNvSpPr/>
            <p:nvPr/>
          </p:nvSpPr>
          <p:spPr>
            <a:xfrm>
              <a:off x="20065683" y="4668869"/>
              <a:ext cx="1800000" cy="180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200" dirty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名</a:t>
              </a:r>
            </a:p>
          </p:txBody>
        </p:sp>
        <p:sp>
          <p:nvSpPr>
            <p:cNvPr id="25" name="圆角矩形 24"/>
            <p:cNvSpPr/>
            <p:nvPr/>
          </p:nvSpPr>
          <p:spPr>
            <a:xfrm>
              <a:off x="20065683" y="8883496"/>
              <a:ext cx="1800000" cy="180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200" dirty="0" smtClean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骤</a:t>
              </a:r>
              <a:endParaRPr lang="zh-CN" altLang="en-US" sz="72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20065683" y="2561555"/>
              <a:ext cx="1800000" cy="180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200" dirty="0" smtClean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报</a:t>
              </a:r>
              <a:endParaRPr lang="zh-CN" altLang="en-US" sz="72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  <p:sp>
          <p:nvSpPr>
            <p:cNvPr id="39" name="圆角矩形 38"/>
            <p:cNvSpPr/>
            <p:nvPr/>
          </p:nvSpPr>
          <p:spPr>
            <a:xfrm>
              <a:off x="20065683" y="6776183"/>
              <a:ext cx="1800000" cy="180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200" dirty="0" smtClean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步</a:t>
              </a:r>
              <a:endParaRPr lang="zh-CN" altLang="en-US" sz="72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1947377" y="6205717"/>
            <a:ext cx="13511158" cy="1080000"/>
            <a:chOff x="2315396" y="4265540"/>
            <a:chExt cx="13511158" cy="1080000"/>
          </a:xfrm>
        </p:grpSpPr>
        <p:sp>
          <p:nvSpPr>
            <p:cNvPr id="16" name="文本"/>
            <p:cNvSpPr txBox="1">
              <a:spLocks/>
            </p:cNvSpPr>
            <p:nvPr/>
          </p:nvSpPr>
          <p:spPr>
            <a:xfrm>
              <a:off x="3609353" y="4375935"/>
              <a:ext cx="12217201" cy="859210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6670"/>
                </a:lnSpc>
              </a:pPr>
              <a:r>
                <a:rPr kumimoji="1" lang="zh-CN" altLang="en-US" sz="66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进入「教务服务」</a:t>
              </a:r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2315396" y="4265540"/>
              <a:ext cx="1080000" cy="108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dirty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3</a:t>
              </a:r>
              <a:endParaRPr lang="zh-CN" altLang="en-US" sz="54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1947377" y="7842098"/>
            <a:ext cx="13511158" cy="1080000"/>
            <a:chOff x="2315396" y="4265540"/>
            <a:chExt cx="13511158" cy="1080000"/>
          </a:xfrm>
        </p:grpSpPr>
        <p:sp>
          <p:nvSpPr>
            <p:cNvPr id="19" name="文本"/>
            <p:cNvSpPr txBox="1">
              <a:spLocks/>
            </p:cNvSpPr>
            <p:nvPr/>
          </p:nvSpPr>
          <p:spPr>
            <a:xfrm>
              <a:off x="3609353" y="4375935"/>
              <a:ext cx="12217201" cy="859210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6670"/>
                </a:lnSpc>
              </a:pPr>
              <a:r>
                <a:rPr kumimoji="1" lang="zh-CN" altLang="en-US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打开「辅修</a:t>
              </a:r>
              <a:r>
                <a:rPr kumimoji="1" lang="zh-CN" altLang="en-US" sz="66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专业申请」</a:t>
              </a:r>
            </a:p>
          </p:txBody>
        </p:sp>
        <p:sp>
          <p:nvSpPr>
            <p:cNvPr id="20" name="圆角矩形 19"/>
            <p:cNvSpPr/>
            <p:nvPr/>
          </p:nvSpPr>
          <p:spPr>
            <a:xfrm>
              <a:off x="2315396" y="4265540"/>
              <a:ext cx="1080000" cy="108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dirty="0" smtClean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4</a:t>
              </a:r>
              <a:endParaRPr lang="zh-CN" altLang="en-US" sz="54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1947377" y="9478478"/>
            <a:ext cx="13511158" cy="1080000"/>
            <a:chOff x="2315396" y="4265540"/>
            <a:chExt cx="13511158" cy="1080000"/>
          </a:xfrm>
        </p:grpSpPr>
        <p:sp>
          <p:nvSpPr>
            <p:cNvPr id="31" name="文本"/>
            <p:cNvSpPr txBox="1">
              <a:spLocks/>
            </p:cNvSpPr>
            <p:nvPr/>
          </p:nvSpPr>
          <p:spPr>
            <a:xfrm>
              <a:off x="3609353" y="4375935"/>
              <a:ext cx="12217201" cy="859210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6670"/>
                </a:lnSpc>
              </a:pPr>
              <a:r>
                <a:rPr kumimoji="1" lang="zh-CN" altLang="en-US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按提示提交报名信息</a:t>
              </a:r>
              <a:endParaRPr kumimoji="1" lang="zh-CN" altLang="en-US" sz="6600" dirty="0">
                <a:solidFill>
                  <a:srgbClr val="49474A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WenYue ZHJXinWeiTi (Authorization Required) J" charset="-122"/>
              </a:endParaRPr>
            </a:p>
          </p:txBody>
        </p:sp>
        <p:sp>
          <p:nvSpPr>
            <p:cNvPr id="32" name="圆角矩形 31"/>
            <p:cNvSpPr/>
            <p:nvPr/>
          </p:nvSpPr>
          <p:spPr>
            <a:xfrm>
              <a:off x="2315396" y="4265540"/>
              <a:ext cx="1080000" cy="108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dirty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5</a:t>
              </a:r>
              <a:endParaRPr lang="zh-CN" altLang="en-US" sz="54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 descr="Picture"/>
          <p:cNvPicPr>
            <a:picLocks noChangeAspect="1"/>
          </p:cNvPicPr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0" y="0"/>
            <a:ext cx="24383999" cy="13715999"/>
          </a:xfrm>
          <a:prstGeom prst="rect">
            <a:avLst/>
          </a:prstGeom>
        </p:spPr>
      </p:pic>
      <p:pic>
        <p:nvPicPr>
          <p:cNvPr id="457" name="Picture" descr="Picture"/>
          <p:cNvPicPr>
            <a:picLocks noChangeAspect="1"/>
          </p:cNvPicPr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85556" y="483388"/>
            <a:ext cx="23413022" cy="12750119"/>
          </a:xfrm>
          <a:prstGeom prst="rect">
            <a:avLst/>
          </a:prstGeom>
        </p:spPr>
      </p:pic>
      <p:sp>
        <p:nvSpPr>
          <p:cNvPr id="2483" name="文本"/>
          <p:cNvSpPr>
            <a:spLocks noGrp="1"/>
          </p:cNvSpPr>
          <p:nvPr/>
        </p:nvSpPr>
        <p:spPr>
          <a:xfrm>
            <a:off x="1193165" y="1145540"/>
            <a:ext cx="8192135" cy="65659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6670"/>
              </a:lnSpc>
            </a:pP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报名步骤</a:t>
            </a:r>
            <a:r>
              <a:rPr kumimoji="1" lang="en-US" altLang="zh-CN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-</a:t>
            </a:r>
            <a:r>
              <a:rPr kumimoji="1" lang="zh-CN" altLang="en-US" sz="4800" dirty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微</a:t>
            </a: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信绑定</a:t>
            </a:r>
            <a:endParaRPr kumimoji="1" lang="zh-CN" altLang="en-US" sz="4800" b="0" i="0" u="none" spc="0" dirty="0">
              <a:solidFill>
                <a:srgbClr val="49474A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WenYue ZHJXinWeiTi (Authorization Required) J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1118235" y="2188845"/>
            <a:ext cx="2181796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6866890" y="2710180"/>
            <a:ext cx="0" cy="9857740"/>
          </a:xfrm>
          <a:prstGeom prst="line">
            <a:avLst/>
          </a:prstGeom>
          <a:ln w="12700" cmpd="sng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1193165" y="2958947"/>
            <a:ext cx="543115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dirty="0" smtClean="0">
                <a:solidFill>
                  <a:srgbClr val="6A84CC"/>
                </a:solidFill>
                <a:latin typeface="微软雅黑 Light" panose="020B0502040204020203" charset="-122"/>
                <a:ea typeface="微软雅黑 Light" panose="020B0502040204020203" charset="-122"/>
              </a:rPr>
              <a:t>如果您已经在微信中绑定过教务系统帐号请跳转到</a:t>
            </a:r>
            <a:r>
              <a:rPr lang="zh-CN" altLang="en-US" sz="3200" dirty="0" smtClean="0">
                <a:solidFill>
                  <a:srgbClr val="6A84CC"/>
                </a:solidFill>
                <a:latin typeface="微软雅黑 Light" panose="020B0502040204020203" charset="-122"/>
                <a:ea typeface="微软雅黑 Light" panose="020B0502040204020203" charset="-122"/>
                <a:sym typeface="Wingdings" panose="05000000000000000000" pitchFamily="2" charset="2"/>
              </a:rPr>
              <a:t></a:t>
            </a:r>
            <a:endParaRPr lang="en-US" altLang="zh-CN" sz="2400" dirty="0" smtClean="0">
              <a:solidFill>
                <a:srgbClr val="6A84CC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在南昌大学教务处微信公众号中打开教务系统</a:t>
            </a:r>
            <a:endParaRPr lang="en-US" altLang="zh-CN" sz="3200" dirty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立即绑定微信</a:t>
            </a:r>
            <a:endParaRPr lang="en-US" altLang="zh-CN" sz="3200" dirty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输入帐号密码绑定</a:t>
            </a:r>
            <a:endParaRPr lang="en-US" altLang="zh-CN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endParaRPr lang="en-US" altLang="zh-CN" sz="3200" dirty="0" smtClean="0">
              <a:solidFill>
                <a:srgbClr val="6A84CC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7109461" y="2981808"/>
            <a:ext cx="4300116" cy="9311184"/>
            <a:chOff x="7109461" y="2710180"/>
            <a:chExt cx="4300116" cy="9311184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09461" y="2710180"/>
              <a:ext cx="4300116" cy="9311184"/>
            </a:xfrm>
            <a:prstGeom prst="rect">
              <a:avLst/>
            </a:prstGeom>
          </p:spPr>
        </p:pic>
        <p:sp>
          <p:nvSpPr>
            <p:cNvPr id="7" name="椭圆 6"/>
            <p:cNvSpPr>
              <a:spLocks noChangeAspect="1"/>
            </p:cNvSpPr>
            <p:nvPr/>
          </p:nvSpPr>
          <p:spPr>
            <a:xfrm>
              <a:off x="8642322" y="10872092"/>
              <a:ext cx="360000" cy="3600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12435090" y="2981808"/>
            <a:ext cx="4330383" cy="9313760"/>
            <a:chOff x="12457262" y="2983458"/>
            <a:chExt cx="4330383" cy="9313760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457262" y="2983458"/>
              <a:ext cx="4330383" cy="9313760"/>
            </a:xfrm>
            <a:prstGeom prst="rect">
              <a:avLst/>
            </a:prstGeom>
          </p:spPr>
        </p:pic>
        <p:sp>
          <p:nvSpPr>
            <p:cNvPr id="16" name="椭圆 15"/>
            <p:cNvSpPr>
              <a:spLocks noChangeAspect="1"/>
            </p:cNvSpPr>
            <p:nvPr/>
          </p:nvSpPr>
          <p:spPr>
            <a:xfrm>
              <a:off x="15365294" y="10892262"/>
              <a:ext cx="360000" cy="3600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17790986" y="2981808"/>
            <a:ext cx="4301751" cy="9312834"/>
            <a:chOff x="17790986" y="2981808"/>
            <a:chExt cx="4301751" cy="9312834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790986" y="2981808"/>
              <a:ext cx="4301751" cy="9312834"/>
            </a:xfrm>
            <a:prstGeom prst="rect">
              <a:avLst/>
            </a:prstGeom>
          </p:spPr>
        </p:pic>
        <p:sp>
          <p:nvSpPr>
            <p:cNvPr id="18" name="椭圆 17"/>
            <p:cNvSpPr>
              <a:spLocks noChangeAspect="1"/>
            </p:cNvSpPr>
            <p:nvPr/>
          </p:nvSpPr>
          <p:spPr>
            <a:xfrm>
              <a:off x="20231934" y="9866102"/>
              <a:ext cx="360000" cy="3600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5" name="图片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695" y="7998227"/>
            <a:ext cx="4095750" cy="40957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 descr="Picture"/>
          <p:cNvPicPr>
            <a:picLocks noChangeAspect="1"/>
          </p:cNvPicPr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0" y="0"/>
            <a:ext cx="24383999" cy="13715999"/>
          </a:xfrm>
          <a:prstGeom prst="rect">
            <a:avLst/>
          </a:prstGeom>
        </p:spPr>
      </p:pic>
      <p:pic>
        <p:nvPicPr>
          <p:cNvPr id="457" name="Picture" descr="Picture"/>
          <p:cNvPicPr>
            <a:picLocks noChangeAspect="1"/>
          </p:cNvPicPr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85556" y="483388"/>
            <a:ext cx="23413022" cy="12750119"/>
          </a:xfrm>
          <a:prstGeom prst="rect">
            <a:avLst/>
          </a:prstGeom>
        </p:spPr>
      </p:pic>
      <p:sp>
        <p:nvSpPr>
          <p:cNvPr id="2483" name="文本"/>
          <p:cNvSpPr>
            <a:spLocks noGrp="1"/>
          </p:cNvSpPr>
          <p:nvPr/>
        </p:nvSpPr>
        <p:spPr>
          <a:xfrm>
            <a:off x="1193165" y="1145540"/>
            <a:ext cx="11852275" cy="65659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6670"/>
              </a:lnSpc>
            </a:pP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报名步骤</a:t>
            </a:r>
            <a:r>
              <a:rPr kumimoji="1" lang="en-US" altLang="zh-CN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-</a:t>
            </a: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辅修专业</a:t>
            </a:r>
            <a:r>
              <a:rPr kumimoji="1" lang="en-US" altLang="zh-CN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/</a:t>
            </a: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辅修学士学位申请报名</a:t>
            </a:r>
            <a:endParaRPr kumimoji="1" lang="zh-CN" altLang="en-US" sz="4800" b="0" i="0" u="none" spc="0" dirty="0">
              <a:solidFill>
                <a:srgbClr val="49474A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WenYue ZHJXinWeiTi (Authorization Required) J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1118235" y="2188845"/>
            <a:ext cx="2181796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6866890" y="2710180"/>
            <a:ext cx="0" cy="9857740"/>
          </a:xfrm>
          <a:prstGeom prst="line">
            <a:avLst/>
          </a:prstGeom>
          <a:ln w="12700" cmpd="sng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1193165" y="2958947"/>
            <a:ext cx="54311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Font typeface="+mj-ea"/>
              <a:buAutoNum type="circleNumDbPlain" startAt="4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点击「</a:t>
            </a:r>
            <a:r>
              <a:rPr lang="zh-CN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教务系统」</a:t>
            </a: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 startAt="4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点击「辅修专业</a:t>
            </a:r>
            <a:r>
              <a:rPr lang="en-US" altLang="zh-CN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/</a:t>
            </a: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辅修学士学位申请」</a:t>
            </a:r>
            <a:endParaRPr lang="en-US" altLang="zh-CN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 startAt="4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点击「 开始申请」</a:t>
            </a:r>
            <a:endParaRPr lang="en-US" altLang="zh-CN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7331929" y="2628900"/>
            <a:ext cx="4704850" cy="10158483"/>
            <a:chOff x="7331929" y="2628900"/>
            <a:chExt cx="4704850" cy="10158483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31929" y="2628900"/>
              <a:ext cx="4704850" cy="10158483"/>
            </a:xfrm>
            <a:prstGeom prst="rect">
              <a:avLst/>
            </a:prstGeom>
          </p:spPr>
        </p:pic>
        <p:sp>
          <p:nvSpPr>
            <p:cNvPr id="19" name="椭圆 18"/>
            <p:cNvSpPr>
              <a:spLocks noChangeAspect="1"/>
            </p:cNvSpPr>
            <p:nvPr/>
          </p:nvSpPr>
          <p:spPr>
            <a:xfrm>
              <a:off x="9929694" y="11643279"/>
              <a:ext cx="360000" cy="3600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12657219" y="2628900"/>
            <a:ext cx="4698142" cy="10158483"/>
            <a:chOff x="12657219" y="2628900"/>
            <a:chExt cx="4698142" cy="10158483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57219" y="2628900"/>
              <a:ext cx="4698142" cy="10158483"/>
            </a:xfrm>
            <a:prstGeom prst="rect">
              <a:avLst/>
            </a:prstGeom>
          </p:spPr>
        </p:pic>
        <p:sp>
          <p:nvSpPr>
            <p:cNvPr id="22" name="椭圆 21"/>
            <p:cNvSpPr>
              <a:spLocks noChangeAspect="1"/>
            </p:cNvSpPr>
            <p:nvPr/>
          </p:nvSpPr>
          <p:spPr>
            <a:xfrm>
              <a:off x="14762822" y="7571816"/>
              <a:ext cx="360000" cy="3600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17975801" y="2628900"/>
            <a:ext cx="4710637" cy="10158483"/>
            <a:chOff x="17975801" y="2628900"/>
            <a:chExt cx="4710637" cy="10158483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975801" y="2628900"/>
              <a:ext cx="4710637" cy="10158483"/>
            </a:xfrm>
            <a:prstGeom prst="rect">
              <a:avLst/>
            </a:prstGeom>
          </p:spPr>
        </p:pic>
        <p:sp>
          <p:nvSpPr>
            <p:cNvPr id="28" name="椭圆 27"/>
            <p:cNvSpPr>
              <a:spLocks noChangeAspect="1"/>
            </p:cNvSpPr>
            <p:nvPr/>
          </p:nvSpPr>
          <p:spPr>
            <a:xfrm>
              <a:off x="21237774" y="5941133"/>
              <a:ext cx="360000" cy="3600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6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6449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 descr="Picture"/>
          <p:cNvPicPr>
            <a:picLocks noChangeAspect="1"/>
          </p:cNvPicPr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0" y="0"/>
            <a:ext cx="24383999" cy="13715999"/>
          </a:xfrm>
          <a:prstGeom prst="rect">
            <a:avLst/>
          </a:prstGeom>
        </p:spPr>
      </p:pic>
      <p:pic>
        <p:nvPicPr>
          <p:cNvPr id="457" name="Picture" descr="Picture"/>
          <p:cNvPicPr>
            <a:picLocks noChangeAspect="1"/>
          </p:cNvPicPr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85556" y="407610"/>
            <a:ext cx="23413022" cy="12750119"/>
          </a:xfrm>
          <a:prstGeom prst="rect">
            <a:avLst/>
          </a:prstGeom>
        </p:spPr>
      </p:pic>
      <p:sp>
        <p:nvSpPr>
          <p:cNvPr id="2483" name="文本"/>
          <p:cNvSpPr>
            <a:spLocks noGrp="1"/>
          </p:cNvSpPr>
          <p:nvPr/>
        </p:nvSpPr>
        <p:spPr>
          <a:xfrm>
            <a:off x="1193165" y="1145540"/>
            <a:ext cx="8192135" cy="65659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6670"/>
              </a:lnSpc>
            </a:pP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报名步骤</a:t>
            </a:r>
            <a:r>
              <a:rPr kumimoji="1" lang="en-US" altLang="zh-CN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-</a:t>
            </a: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填写报名表单</a:t>
            </a:r>
            <a:endParaRPr kumimoji="1" lang="zh-CN" altLang="en-US" sz="4800" b="0" i="0" u="none" spc="0" dirty="0">
              <a:solidFill>
                <a:srgbClr val="49474A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WenYue ZHJXinWeiTi (Authorization Required) J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1118235" y="2188845"/>
            <a:ext cx="2181796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6866890" y="2710180"/>
            <a:ext cx="0" cy="9857740"/>
          </a:xfrm>
          <a:prstGeom prst="line">
            <a:avLst/>
          </a:prstGeom>
          <a:ln w="12700" cmpd="sng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1193165" y="2958947"/>
            <a:ext cx="5431155" cy="4440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Font typeface="+mj-ea"/>
              <a:buAutoNum type="circleNumDbPlain" startAt="7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点击选择辅修专业</a:t>
            </a:r>
            <a:endParaRPr lang="en-US" altLang="zh-CN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 startAt="7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点击确认签名</a:t>
            </a:r>
            <a:endParaRPr lang="en-US" altLang="zh-CN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 startAt="7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输入申请说明（非必填）</a:t>
            </a:r>
            <a:endParaRPr lang="en-US" altLang="zh-CN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 startAt="7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输入手机号</a:t>
            </a:r>
            <a:endParaRPr lang="en-US" altLang="zh-CN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 startAt="7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手写签名</a:t>
            </a:r>
            <a:endParaRPr lang="en-US" altLang="zh-CN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 startAt="7"/>
            </a:pPr>
            <a:r>
              <a:rPr lang="zh-CN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确认</a:t>
            </a: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提交</a:t>
            </a:r>
            <a:endParaRPr lang="en-US" altLang="zh-CN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7352447" y="2710180"/>
            <a:ext cx="4639635" cy="10071100"/>
            <a:chOff x="7352447" y="2710180"/>
            <a:chExt cx="4639635" cy="1007110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52447" y="2710180"/>
              <a:ext cx="4639635" cy="10071100"/>
            </a:xfrm>
            <a:prstGeom prst="rect">
              <a:avLst/>
            </a:prstGeom>
          </p:spPr>
        </p:pic>
        <p:sp>
          <p:nvSpPr>
            <p:cNvPr id="18" name="椭圆 17"/>
            <p:cNvSpPr>
              <a:spLocks noChangeAspect="1"/>
            </p:cNvSpPr>
            <p:nvPr/>
          </p:nvSpPr>
          <p:spPr>
            <a:xfrm>
              <a:off x="9672264" y="6676806"/>
              <a:ext cx="360000" cy="3600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7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12354467" y="2710180"/>
            <a:ext cx="4675868" cy="10071100"/>
            <a:chOff x="12354467" y="2710180"/>
            <a:chExt cx="4675868" cy="1007110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54467" y="2710180"/>
              <a:ext cx="4675868" cy="10071100"/>
            </a:xfrm>
            <a:prstGeom prst="rect">
              <a:avLst/>
            </a:prstGeom>
          </p:spPr>
        </p:pic>
        <p:sp>
          <p:nvSpPr>
            <p:cNvPr id="20" name="椭圆 19"/>
            <p:cNvSpPr>
              <a:spLocks noChangeAspect="1"/>
            </p:cNvSpPr>
            <p:nvPr/>
          </p:nvSpPr>
          <p:spPr>
            <a:xfrm>
              <a:off x="15920664" y="10242966"/>
              <a:ext cx="360000" cy="3600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8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17515891" y="2710180"/>
            <a:ext cx="4652006" cy="10071100"/>
            <a:chOff x="17515891" y="2710180"/>
            <a:chExt cx="4652006" cy="10071100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515891" y="2710180"/>
              <a:ext cx="4652006" cy="10071100"/>
            </a:xfrm>
            <a:prstGeom prst="rect">
              <a:avLst/>
            </a:prstGeom>
          </p:spPr>
        </p:pic>
        <p:sp>
          <p:nvSpPr>
            <p:cNvPr id="24" name="椭圆 23"/>
            <p:cNvSpPr>
              <a:spLocks noChangeAspect="1"/>
            </p:cNvSpPr>
            <p:nvPr/>
          </p:nvSpPr>
          <p:spPr>
            <a:xfrm>
              <a:off x="19401609" y="5782726"/>
              <a:ext cx="360000" cy="3600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9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19372257" y="7487428"/>
              <a:ext cx="418704" cy="369332"/>
              <a:chOff x="19372257" y="7487428"/>
              <a:chExt cx="418704" cy="369332"/>
            </a:xfrm>
          </p:grpSpPr>
          <p:sp>
            <p:nvSpPr>
              <p:cNvPr id="27" name="椭圆 26"/>
              <p:cNvSpPr>
                <a:spLocks noChangeAspect="1"/>
              </p:cNvSpPr>
              <p:nvPr/>
            </p:nvSpPr>
            <p:spPr>
              <a:xfrm>
                <a:off x="19401609" y="7492094"/>
                <a:ext cx="360000" cy="3600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5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" name="文本框 12"/>
              <p:cNvSpPr txBox="1"/>
              <p:nvPr/>
            </p:nvSpPr>
            <p:spPr>
              <a:xfrm>
                <a:off x="19372257" y="748742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 smtClean="0">
                    <a:solidFill>
                      <a:schemeClr val="bg1"/>
                    </a:solidFill>
                  </a:rPr>
                  <a:t>10</a:t>
                </a:r>
                <a:endParaRPr lang="zh-CN" altLang="en-US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19372257" y="9488948"/>
              <a:ext cx="418704" cy="369332"/>
              <a:chOff x="19372257" y="7487428"/>
              <a:chExt cx="418704" cy="369332"/>
            </a:xfrm>
          </p:grpSpPr>
          <p:sp>
            <p:nvSpPr>
              <p:cNvPr id="30" name="椭圆 29"/>
              <p:cNvSpPr>
                <a:spLocks noChangeAspect="1"/>
              </p:cNvSpPr>
              <p:nvPr/>
            </p:nvSpPr>
            <p:spPr>
              <a:xfrm>
                <a:off x="19401609" y="7492094"/>
                <a:ext cx="360000" cy="3600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5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1" name="文本框 30"/>
              <p:cNvSpPr txBox="1"/>
              <p:nvPr/>
            </p:nvSpPr>
            <p:spPr>
              <a:xfrm>
                <a:off x="19372257" y="748742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 smtClean="0">
                    <a:solidFill>
                      <a:schemeClr val="bg1"/>
                    </a:solidFill>
                  </a:rPr>
                  <a:t>11</a:t>
                </a:r>
                <a:endParaRPr lang="zh-CN" altLang="en-US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21048657" y="11043428"/>
              <a:ext cx="418704" cy="369332"/>
              <a:chOff x="19372257" y="7487428"/>
              <a:chExt cx="418704" cy="369332"/>
            </a:xfrm>
          </p:grpSpPr>
          <p:sp>
            <p:nvSpPr>
              <p:cNvPr id="33" name="椭圆 32"/>
              <p:cNvSpPr>
                <a:spLocks noChangeAspect="1"/>
              </p:cNvSpPr>
              <p:nvPr/>
            </p:nvSpPr>
            <p:spPr>
              <a:xfrm>
                <a:off x="19401609" y="7492094"/>
                <a:ext cx="360000" cy="3600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5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4" name="文本框 33"/>
              <p:cNvSpPr txBox="1"/>
              <p:nvPr/>
            </p:nvSpPr>
            <p:spPr>
              <a:xfrm>
                <a:off x="19372257" y="748742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 smtClean="0">
                    <a:solidFill>
                      <a:schemeClr val="bg1"/>
                    </a:solidFill>
                  </a:rPr>
                  <a:t>12</a:t>
                </a:r>
                <a:endParaRPr lang="zh-CN" altLang="en-US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34277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1060</TotalTime>
  <Words>170</Words>
  <Application>Microsoft Office PowerPoint</Application>
  <PresentationFormat>自定义</PresentationFormat>
  <Paragraphs>47</Paragraphs>
  <Slides>5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pome</dc:creator>
  <cp:lastModifiedBy>梁辉</cp:lastModifiedBy>
  <cp:revision>122</cp:revision>
  <dcterms:created xsi:type="dcterms:W3CDTF">2020-11-30T06:41:00Z</dcterms:created>
  <dcterms:modified xsi:type="dcterms:W3CDTF">2023-04-26T06:41:56Z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2052-11.1.0.10132</vt:lpwstr>
  </property>
</Properties>
</file>