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11088029" r:id="rId2"/>
    <p:sldId id="11088030" r:id="rId3"/>
    <p:sldId id="11088031" r:id="rId4"/>
  </p:sldIdLst>
  <p:sldSz cx="24384000" cy="1371600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84CC"/>
    <a:srgbClr val="E5EDF6"/>
    <a:srgbClr val="CBD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43" d="100"/>
          <a:sy n="43" d="100"/>
        </p:scale>
        <p:origin x="12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2021/5/14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697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jwc105.ncu.edu.cn/" TargetMode="Externa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574193"/>
            <a:ext cx="23413022" cy="1256662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947377" y="2932955"/>
            <a:ext cx="15201936" cy="1080000"/>
            <a:chOff x="2315396" y="4265540"/>
            <a:chExt cx="15201936" cy="1080000"/>
          </a:xfrm>
        </p:grpSpPr>
        <p:sp>
          <p:nvSpPr>
            <p:cNvPr id="37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登录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「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教务数据共享平台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」</a:t>
              </a: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1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0065683" y="2796537"/>
            <a:ext cx="1800000" cy="8121941"/>
            <a:chOff x="20065683" y="2561555"/>
            <a:chExt cx="1800000" cy="8121941"/>
          </a:xfrm>
        </p:grpSpPr>
        <p:sp>
          <p:nvSpPr>
            <p:cNvPr id="24" name="圆角矩形 23"/>
            <p:cNvSpPr/>
            <p:nvPr/>
          </p:nvSpPr>
          <p:spPr>
            <a:xfrm>
              <a:off x="20065683" y="4668869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核</a:t>
              </a: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20065683" y="8883496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骤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20065683" y="2561555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审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20065683" y="6776183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步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947377" y="4748364"/>
            <a:ext cx="15201936" cy="1080000"/>
            <a:chOff x="2315396" y="4265540"/>
            <a:chExt cx="15201936" cy="1080000"/>
          </a:xfrm>
        </p:grpSpPr>
        <p:sp>
          <p:nvSpPr>
            <p:cNvPr id="27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打开「教务运行」</a:t>
              </a:r>
              <a:r>
                <a:rPr kumimoji="1" lang="en-US" altLang="zh-CN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-&gt;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 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「辅修专业报名」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2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1947377" y="6563773"/>
            <a:ext cx="15201936" cy="1080000"/>
            <a:chOff x="2315396" y="4265540"/>
            <a:chExt cx="15201936" cy="1080000"/>
          </a:xfrm>
        </p:grpSpPr>
        <p:sp>
          <p:nvSpPr>
            <p:cNvPr id="33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审核学生报名信息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3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947377" y="8379182"/>
            <a:ext cx="15201936" cy="1080000"/>
            <a:chOff x="2315396" y="4265540"/>
            <a:chExt cx="15201936" cy="1080000"/>
          </a:xfrm>
        </p:grpSpPr>
        <p:sp>
          <p:nvSpPr>
            <p:cNvPr id="41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导出报名文档（</a:t>
              </a:r>
              <a:r>
                <a:rPr kumimoji="1" lang="en-US" altLang="zh-CN" sz="6600" dirty="0" err="1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docx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格式）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42" name="圆角矩形 41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4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1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20706" y="482939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927163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审核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登录教务数据共享平台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浏览器打开网址：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hlinkClick r:id="rId4"/>
              </a:rPr>
              <a:t>https://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hlinkClick r:id="rId4"/>
              </a:rPr>
              <a:t>jwc105.ncu.edu.cn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hlinkClick r:id="rId4"/>
              </a:rPr>
              <a:t>/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输入教务管理系统帐号密码登录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或通过教务统一登录平台登录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7109461" y="2710180"/>
            <a:ext cx="15482148" cy="8295536"/>
            <a:chOff x="7109461" y="2865071"/>
            <a:chExt cx="15482148" cy="829553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09461" y="2958947"/>
              <a:ext cx="15482148" cy="8201660"/>
            </a:xfrm>
            <a:prstGeom prst="rect">
              <a:avLst/>
            </a:prstGeom>
          </p:spPr>
        </p:pic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9672264" y="2865071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17963430" y="7530952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椭圆 22"/>
            <p:cNvSpPr>
              <a:spLocks noChangeAspect="1"/>
            </p:cNvSpPr>
            <p:nvPr/>
          </p:nvSpPr>
          <p:spPr>
            <a:xfrm>
              <a:off x="18323430" y="8193891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345939" y="7325004"/>
            <a:ext cx="5431155" cy="224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建议的浏览器：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1. 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最新版本的微软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Edge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2. 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谷歌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Chrome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3. 360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浏览器</a:t>
            </a:r>
            <a:r>
              <a:rPr lang="zh-CN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极速模式</a:t>
            </a:r>
            <a:endParaRPr lang="en-US" altLang="zh-CN" sz="2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514857" y="11656965"/>
            <a:ext cx="6671357" cy="9109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教务数据共享平台入口</a:t>
            </a:r>
            <a:endParaRPr lang="en-US" altLang="zh-CN" sz="40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79" y="7443344"/>
            <a:ext cx="1368232" cy="1152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6" y="8698482"/>
            <a:ext cx="972000" cy="972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01" y="9951455"/>
            <a:ext cx="1152000" cy="1152000"/>
          </a:xfrm>
          <a:prstGeom prst="rect">
            <a:avLst/>
          </a:prstGeom>
        </p:spPr>
      </p:pic>
      <p:pic>
        <p:nvPicPr>
          <p:cNvPr id="1026" name="Picture 2" descr="360安全浏览器_帮助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6" y="10108707"/>
            <a:ext cx="36576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684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20706" y="482939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927163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审核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审核学生报名信息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点击辅修专业报名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切换学期到</a:t>
            </a:r>
            <a:r>
              <a:rPr lang="en-US" altLang="zh-CN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2021-2022-1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开操作栏选择审核、删除或者导出（导出报名表）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endParaRPr lang="en-US" altLang="zh-CN" sz="3200" dirty="0" smtClean="0">
              <a:solidFill>
                <a:srgbClr val="6A84CC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565747" y="11552257"/>
            <a:ext cx="699230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r>
              <a:rPr lang="zh-CN" altLang="en-US" dirty="0"/>
              <a:t>辅修专业报名审核</a:t>
            </a:r>
            <a:endParaRPr lang="en-US" altLang="zh-CN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8181" y="2710179"/>
            <a:ext cx="15985134" cy="8455361"/>
          </a:xfrm>
          <a:prstGeom prst="rect">
            <a:avLst/>
          </a:prstGeom>
        </p:spPr>
      </p:pic>
      <p:sp>
        <p:nvSpPr>
          <p:cNvPr id="15" name="椭圆 14"/>
          <p:cNvSpPr>
            <a:spLocks noChangeAspect="1"/>
          </p:cNvSpPr>
          <p:nvPr/>
        </p:nvSpPr>
        <p:spPr>
          <a:xfrm>
            <a:off x="8590548" y="6784236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>
            <a:off x="19878308" y="4112156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17"/>
          <p:cNvSpPr>
            <a:spLocks noChangeAspect="1"/>
          </p:cNvSpPr>
          <p:nvPr/>
        </p:nvSpPr>
        <p:spPr>
          <a:xfrm>
            <a:off x="22555468" y="5219596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1474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133</Words>
  <Application>Microsoft Office PowerPoint</Application>
  <PresentationFormat>自定义</PresentationFormat>
  <Paragraphs>32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0" baseType="lpstr">
      <vt:lpstr>WenYue ZHJXinWeiTi (Authorization Required) J</vt:lpstr>
      <vt:lpstr>宋体</vt:lpstr>
      <vt:lpstr>微软雅黑</vt:lpstr>
      <vt:lpstr>微软雅黑 Light</vt:lpstr>
      <vt:lpstr>Arial</vt:lpstr>
      <vt:lpstr>Calibri</vt:lpstr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pome</dc:creator>
  <cp:lastModifiedBy>未定义</cp:lastModifiedBy>
  <cp:revision>119</cp:revision>
  <dcterms:created xsi:type="dcterms:W3CDTF">2020-11-30T06:41:00Z</dcterms:created>
  <dcterms:modified xsi:type="dcterms:W3CDTF">2021-05-14T06:52:00Z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