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182.xml" ContentType="application/vnd.openxmlformats-officedocument.presentationml.slideLayout+xml"/>
  <Override PartName="/ppt/slideLayouts/slideLayout193.xml" ContentType="application/vnd.openxmlformats-officedocument.presentationml.slideLayout+xml"/>
  <Override PartName="/ppt/slideMasters/slideMaster19.xml" ContentType="application/vnd.openxmlformats-officedocument.presentationml.slideMaster+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58.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slideLayouts/slideLayout247.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Layouts/slideLayout236.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198.xml" ContentType="application/vnd.openxmlformats-officedocument.presentationml.slideLayout+xml"/>
  <Override PartName="/ppt/slideLayouts/slideLayout203.xml" ContentType="application/vnd.openxmlformats-officedocument.presentationml.slideLayout+xml"/>
  <Override PartName="/ppt/slideLayouts/slideLayout214.xml" ContentType="application/vnd.openxmlformats-officedocument.presentationml.slideLayout+xml"/>
  <Override PartName="/ppt/slideLayouts/slideLayout250.xml" ContentType="application/vnd.openxmlformats-officedocument.presentationml.slideLayout+xml"/>
  <Override PartName="/ppt/slideLayouts/slideLayout261.xml" ContentType="application/vnd.openxmlformats-officedocument.presentationml.slideLayout+xml"/>
  <Override PartName="/ppt/theme/theme21.xml" ContentType="application/vnd.openxmlformats-officedocument.theme+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Default Extension="emf" ContentType="image/x-emf"/>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219.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10.xml" ContentType="application/vnd.openxmlformats-officedocument.presentationml.slideLayout+xml"/>
  <Override PartName="/ppt/theme/theme15.xml" ContentType="application/vnd.openxmlformats-officedocument.theme+xml"/>
  <Override PartName="/ppt/slideLayouts/slideLayout233.xml" ContentType="application/vnd.openxmlformats-officedocument.presentationml.slideLayout+xml"/>
  <Override PartName="/ppt/slideLayouts/slideLayout244.xml" ContentType="application/vnd.openxmlformats-officedocument.presentationml.slideLayout+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notesSlides/notesSlide4.xml" ContentType="application/vnd.openxmlformats-officedocument.presentationml.notes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249.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notesSlides/notesSlide9.xml" ContentType="application/vnd.openxmlformats-officedocument.presentationml.notesSlide+xml"/>
  <Override PartName="/ppt/slideLayouts/slideLayout89.xml" ContentType="application/vnd.openxmlformats-officedocument.presentationml.slideLayout+xml"/>
  <Override PartName="/ppt/theme/theme12.xml" ContentType="application/vnd.openxmlformats-officedocument.theme+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Masters/slideMaster2.xml" ContentType="application/vnd.openxmlformats-officedocument.presentationml.slideMaster+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theme/theme17.xml" ContentType="application/vnd.openxmlformats-officedocument.theme+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Masters/slideMaster21.xml" ContentType="application/vnd.openxmlformats-officedocument.presentationml.slideMaster+xml"/>
  <Override PartName="/ppt/slideLayouts/slideLayout206.xml" ContentType="application/vnd.openxmlformats-officedocument.presentationml.slideLayout+xml"/>
  <Override PartName="/ppt/slideLayouts/slideLayout224.xml" ContentType="application/vnd.openxmlformats-officedocument.presentationml.slideLayout+xml"/>
  <Override PartName="/ppt/slideLayouts/slideLayout253.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slideLayouts/slideLayout179.xml" ContentType="application/vnd.openxmlformats-officedocument.presentationml.slideLayout+xml"/>
  <Override PartName="/ppt/slideLayouts/slideLayout213.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26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68.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theme/theme14.xml" ContentType="application/vnd.openxmlformats-officedocument.theme+xml"/>
  <Override PartName="/ppt/slideLayouts/slideLayout243.xml" ContentType="application/vnd.openxmlformats-officedocument.presentationml.slideLayout+xml"/>
  <Override PartName="/ppt/slideLayouts/slideLayout232.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19.xml" ContentType="application/vnd.openxmlformats-officedocument.theme+xml"/>
  <Override PartName="/ppt/slideLayouts/slideLayout248.xml" ContentType="application/vnd.openxmlformats-officedocument.presentationml.slideLayout+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Default Extension="vml" ContentType="application/vnd.openxmlformats-officedocument.vmlDrawing"/>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theme/theme22.xml" ContentType="application/vnd.openxmlformats-officedocument.theme+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Layouts/slideLayout245.xml" ContentType="application/vnd.openxmlformats-officedocument.presentationml.slideLayout+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3" r:id="rId2"/>
    <p:sldMasterId id="2147483735" r:id="rId3"/>
    <p:sldMasterId id="2147483747" r:id="rId4"/>
    <p:sldMasterId id="2147484035" r:id="rId5"/>
    <p:sldMasterId id="2147484052" r:id="rId6"/>
    <p:sldMasterId id="2147484065" r:id="rId7"/>
    <p:sldMasterId id="2147484082" r:id="rId8"/>
    <p:sldMasterId id="2147484095" r:id="rId9"/>
    <p:sldMasterId id="2147484454" r:id="rId10"/>
    <p:sldMasterId id="2147484471" r:id="rId11"/>
    <p:sldMasterId id="2147484488" r:id="rId12"/>
    <p:sldMasterId id="2147484513" r:id="rId13"/>
    <p:sldMasterId id="2147484530" r:id="rId14"/>
    <p:sldMasterId id="2147484543" r:id="rId15"/>
    <p:sldMasterId id="2147484592" r:id="rId16"/>
    <p:sldMasterId id="2147484604" r:id="rId17"/>
    <p:sldMasterId id="2147484616" r:id="rId18"/>
    <p:sldMasterId id="2147484628" r:id="rId19"/>
    <p:sldMasterId id="2147484640" r:id="rId20"/>
    <p:sldMasterId id="2147484766" r:id="rId21"/>
  </p:sldMasterIdLst>
  <p:notesMasterIdLst>
    <p:notesMasterId r:id="rId52"/>
  </p:notesMasterIdLst>
  <p:sldIdLst>
    <p:sldId id="281" r:id="rId22"/>
    <p:sldId id="667" r:id="rId23"/>
    <p:sldId id="666" r:id="rId24"/>
    <p:sldId id="665" r:id="rId25"/>
    <p:sldId id="701" r:id="rId26"/>
    <p:sldId id="703" r:id="rId27"/>
    <p:sldId id="704" r:id="rId28"/>
    <p:sldId id="705" r:id="rId29"/>
    <p:sldId id="715" r:id="rId30"/>
    <p:sldId id="716" r:id="rId31"/>
    <p:sldId id="675" r:id="rId32"/>
    <p:sldId id="677" r:id="rId33"/>
    <p:sldId id="676" r:id="rId34"/>
    <p:sldId id="678" r:id="rId35"/>
    <p:sldId id="679" r:id="rId36"/>
    <p:sldId id="680" r:id="rId37"/>
    <p:sldId id="684" r:id="rId38"/>
    <p:sldId id="570" r:id="rId39"/>
    <p:sldId id="576" r:id="rId40"/>
    <p:sldId id="714" r:id="rId41"/>
    <p:sldId id="710" r:id="rId42"/>
    <p:sldId id="707" r:id="rId43"/>
    <p:sldId id="709" r:id="rId44"/>
    <p:sldId id="694" r:id="rId45"/>
    <p:sldId id="695" r:id="rId46"/>
    <p:sldId id="696" r:id="rId47"/>
    <p:sldId id="697" r:id="rId48"/>
    <p:sldId id="698" r:id="rId49"/>
    <p:sldId id="712" r:id="rId50"/>
    <p:sldId id="687" r:id="rId51"/>
  </p:sldIdLst>
  <p:sldSz cx="9144000" cy="5143500" type="screen16x9"/>
  <p:notesSz cx="6858000" cy="9144000"/>
  <p:defaultTextStyle>
    <a:defPPr>
      <a:defRPr lang="zh-CN"/>
    </a:defPPr>
    <a:lvl1pPr marL="0" algn="l" defTabSz="914248" rtl="0" eaLnBrk="1" latinLnBrk="0" hangingPunct="1">
      <a:defRPr sz="1800" kern="1200">
        <a:solidFill>
          <a:schemeClr val="tx1"/>
        </a:solidFill>
        <a:latin typeface="+mn-lt"/>
        <a:ea typeface="+mn-ea"/>
        <a:cs typeface="+mn-cs"/>
      </a:defRPr>
    </a:lvl1pPr>
    <a:lvl2pPr marL="457124" algn="l" defTabSz="914248" rtl="0" eaLnBrk="1" latinLnBrk="0" hangingPunct="1">
      <a:defRPr sz="1800" kern="1200">
        <a:solidFill>
          <a:schemeClr val="tx1"/>
        </a:solidFill>
        <a:latin typeface="+mn-lt"/>
        <a:ea typeface="+mn-ea"/>
        <a:cs typeface="+mn-cs"/>
      </a:defRPr>
    </a:lvl2pPr>
    <a:lvl3pPr marL="914248" algn="l" defTabSz="914248" rtl="0" eaLnBrk="1" latinLnBrk="0" hangingPunct="1">
      <a:defRPr sz="1800" kern="1200">
        <a:solidFill>
          <a:schemeClr val="tx1"/>
        </a:solidFill>
        <a:latin typeface="+mn-lt"/>
        <a:ea typeface="+mn-ea"/>
        <a:cs typeface="+mn-cs"/>
      </a:defRPr>
    </a:lvl3pPr>
    <a:lvl4pPr marL="1371372" algn="l" defTabSz="914248" rtl="0" eaLnBrk="1" latinLnBrk="0" hangingPunct="1">
      <a:defRPr sz="1800" kern="1200">
        <a:solidFill>
          <a:schemeClr val="tx1"/>
        </a:solidFill>
        <a:latin typeface="+mn-lt"/>
        <a:ea typeface="+mn-ea"/>
        <a:cs typeface="+mn-cs"/>
      </a:defRPr>
    </a:lvl4pPr>
    <a:lvl5pPr marL="1828496" algn="l" defTabSz="914248" rtl="0" eaLnBrk="1" latinLnBrk="0" hangingPunct="1">
      <a:defRPr sz="1800" kern="1200">
        <a:solidFill>
          <a:schemeClr val="tx1"/>
        </a:solidFill>
        <a:latin typeface="+mn-lt"/>
        <a:ea typeface="+mn-ea"/>
        <a:cs typeface="+mn-cs"/>
      </a:defRPr>
    </a:lvl5pPr>
    <a:lvl6pPr marL="2285618" algn="l" defTabSz="914248" rtl="0" eaLnBrk="1" latinLnBrk="0" hangingPunct="1">
      <a:defRPr sz="1800" kern="1200">
        <a:solidFill>
          <a:schemeClr val="tx1"/>
        </a:solidFill>
        <a:latin typeface="+mn-lt"/>
        <a:ea typeface="+mn-ea"/>
        <a:cs typeface="+mn-cs"/>
      </a:defRPr>
    </a:lvl6pPr>
    <a:lvl7pPr marL="2742744" algn="l" defTabSz="914248" rtl="0" eaLnBrk="1" latinLnBrk="0" hangingPunct="1">
      <a:defRPr sz="1800" kern="1200">
        <a:solidFill>
          <a:schemeClr val="tx1"/>
        </a:solidFill>
        <a:latin typeface="+mn-lt"/>
        <a:ea typeface="+mn-ea"/>
        <a:cs typeface="+mn-cs"/>
      </a:defRPr>
    </a:lvl7pPr>
    <a:lvl8pPr marL="3199866" algn="l" defTabSz="914248" rtl="0" eaLnBrk="1" latinLnBrk="0" hangingPunct="1">
      <a:defRPr sz="1800" kern="1200">
        <a:solidFill>
          <a:schemeClr val="tx1"/>
        </a:solidFill>
        <a:latin typeface="+mn-lt"/>
        <a:ea typeface="+mn-ea"/>
        <a:cs typeface="+mn-cs"/>
      </a:defRPr>
    </a:lvl8pPr>
    <a:lvl9pPr marL="3656990" algn="l" defTabSz="914248"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E4F4C"/>
    <a:srgbClr val="62B122"/>
    <a:srgbClr val="FF6600"/>
    <a:srgbClr val="468676"/>
    <a:srgbClr val="184756"/>
    <a:srgbClr val="23806D"/>
    <a:srgbClr val="194756"/>
    <a:srgbClr val="FF4D54"/>
    <a:srgbClr val="271AA2"/>
    <a:srgbClr val="29008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162" autoAdjust="0"/>
    <p:restoredTop sz="98887" autoAdjust="0"/>
  </p:normalViewPr>
  <p:slideViewPr>
    <p:cSldViewPr showGuides="1">
      <p:cViewPr varScale="1">
        <p:scale>
          <a:sx n="93" d="100"/>
          <a:sy n="93" d="100"/>
        </p:scale>
        <p:origin x="-480" y="-96"/>
      </p:cViewPr>
      <p:guideLst>
        <p:guide orient="horz" pos="1620"/>
        <p:guide pos="2880"/>
      </p:guideLst>
    </p:cSldViewPr>
  </p:slideViewPr>
  <p:notesTextViewPr>
    <p:cViewPr>
      <p:scale>
        <a:sx n="1" d="1"/>
        <a:sy n="1" d="1"/>
      </p:scale>
      <p:origin x="0" y="0"/>
    </p:cViewPr>
  </p:notesTextViewPr>
  <p:sorterViewPr>
    <p:cViewPr>
      <p:scale>
        <a:sx n="66" d="100"/>
        <a:sy n="66" d="100"/>
      </p:scale>
      <p:origin x="0" y="55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8.xml"/><Relationship Id="rId41" Type="http://schemas.openxmlformats.org/officeDocument/2006/relationships/slide" Target="slides/slide2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0.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7557B0-E93F-4311-89AF-EB9A6073FED5}" type="datetimeFigureOut">
              <a:rPr lang="zh-CN" altLang="en-US" smtClean="0"/>
              <a:pPr/>
              <a:t>2017-6-4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F746C5-338F-4BB5-AB73-02AB8338D49F}" type="slidenum">
              <a:rPr lang="zh-CN" altLang="en-US" smtClean="0"/>
              <a:pPr/>
              <a:t>‹#›</a:t>
            </a:fld>
            <a:endParaRPr lang="zh-CN" altLang="en-US"/>
          </a:p>
        </p:txBody>
      </p:sp>
    </p:spTree>
    <p:extLst>
      <p:ext uri="{BB962C8B-B14F-4D97-AF65-F5344CB8AC3E}">
        <p14:creationId xmlns:p14="http://schemas.microsoft.com/office/powerpoint/2010/main" xmlns="" val="396340723"/>
      </p:ext>
    </p:extLst>
  </p:cSld>
  <p:clrMap bg1="lt1" tx1="dk1" bg2="lt2" tx2="dk2" accent1="accent1" accent2="accent2" accent3="accent3" accent4="accent4" accent5="accent5" accent6="accent6" hlink="hlink" folHlink="folHlink"/>
  <p:notesStyle>
    <a:lvl1pPr marL="0" algn="l" defTabSz="914248" rtl="0" eaLnBrk="1" latinLnBrk="0" hangingPunct="1">
      <a:defRPr sz="1200" kern="1200">
        <a:solidFill>
          <a:schemeClr val="tx1"/>
        </a:solidFill>
        <a:latin typeface="+mn-lt"/>
        <a:ea typeface="+mn-ea"/>
        <a:cs typeface="+mn-cs"/>
      </a:defRPr>
    </a:lvl1pPr>
    <a:lvl2pPr marL="457124" algn="l" defTabSz="914248" rtl="0" eaLnBrk="1" latinLnBrk="0" hangingPunct="1">
      <a:defRPr sz="1200" kern="1200">
        <a:solidFill>
          <a:schemeClr val="tx1"/>
        </a:solidFill>
        <a:latin typeface="+mn-lt"/>
        <a:ea typeface="+mn-ea"/>
        <a:cs typeface="+mn-cs"/>
      </a:defRPr>
    </a:lvl2pPr>
    <a:lvl3pPr marL="914248" algn="l" defTabSz="914248" rtl="0" eaLnBrk="1" latinLnBrk="0" hangingPunct="1">
      <a:defRPr sz="1200" kern="1200">
        <a:solidFill>
          <a:schemeClr val="tx1"/>
        </a:solidFill>
        <a:latin typeface="+mn-lt"/>
        <a:ea typeface="+mn-ea"/>
        <a:cs typeface="+mn-cs"/>
      </a:defRPr>
    </a:lvl3pPr>
    <a:lvl4pPr marL="1371372" algn="l" defTabSz="914248" rtl="0" eaLnBrk="1" latinLnBrk="0" hangingPunct="1">
      <a:defRPr sz="1200" kern="1200">
        <a:solidFill>
          <a:schemeClr val="tx1"/>
        </a:solidFill>
        <a:latin typeface="+mn-lt"/>
        <a:ea typeface="+mn-ea"/>
        <a:cs typeface="+mn-cs"/>
      </a:defRPr>
    </a:lvl4pPr>
    <a:lvl5pPr marL="1828496" algn="l" defTabSz="914248" rtl="0" eaLnBrk="1" latinLnBrk="0" hangingPunct="1">
      <a:defRPr sz="1200" kern="1200">
        <a:solidFill>
          <a:schemeClr val="tx1"/>
        </a:solidFill>
        <a:latin typeface="+mn-lt"/>
        <a:ea typeface="+mn-ea"/>
        <a:cs typeface="+mn-cs"/>
      </a:defRPr>
    </a:lvl5pPr>
    <a:lvl6pPr marL="2285618" algn="l" defTabSz="914248" rtl="0" eaLnBrk="1" latinLnBrk="0" hangingPunct="1">
      <a:defRPr sz="1200" kern="1200">
        <a:solidFill>
          <a:schemeClr val="tx1"/>
        </a:solidFill>
        <a:latin typeface="+mn-lt"/>
        <a:ea typeface="+mn-ea"/>
        <a:cs typeface="+mn-cs"/>
      </a:defRPr>
    </a:lvl6pPr>
    <a:lvl7pPr marL="2742744" algn="l" defTabSz="914248" rtl="0" eaLnBrk="1" latinLnBrk="0" hangingPunct="1">
      <a:defRPr sz="1200" kern="1200">
        <a:solidFill>
          <a:schemeClr val="tx1"/>
        </a:solidFill>
        <a:latin typeface="+mn-lt"/>
        <a:ea typeface="+mn-ea"/>
        <a:cs typeface="+mn-cs"/>
      </a:defRPr>
    </a:lvl7pPr>
    <a:lvl8pPr marL="3199866" algn="l" defTabSz="914248" rtl="0" eaLnBrk="1" latinLnBrk="0" hangingPunct="1">
      <a:defRPr sz="1200" kern="1200">
        <a:solidFill>
          <a:schemeClr val="tx1"/>
        </a:solidFill>
        <a:latin typeface="+mn-lt"/>
        <a:ea typeface="+mn-ea"/>
        <a:cs typeface="+mn-cs"/>
      </a:defRPr>
    </a:lvl8pPr>
    <a:lvl9pPr marL="3656990" algn="l" defTabSz="91424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pPr/>
              <a:t>1</a:t>
            </a:fld>
            <a:endParaRPr lang="zh-CN" altLang="en-US"/>
          </a:p>
        </p:txBody>
      </p:sp>
    </p:spTree>
    <p:extLst>
      <p:ext uri="{BB962C8B-B14F-4D97-AF65-F5344CB8AC3E}">
        <p14:creationId xmlns:p14="http://schemas.microsoft.com/office/powerpoint/2010/main" xmlns="" val="1107580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27</a:t>
            </a:fld>
            <a:endParaRPr lang="zh-CN" altLang="en-US">
              <a:solidFill>
                <a:prstClr val="black"/>
              </a:solidFill>
            </a:endParaRPr>
          </a:p>
        </p:txBody>
      </p:sp>
    </p:spTree>
    <p:extLst>
      <p:ext uri="{BB962C8B-B14F-4D97-AF65-F5344CB8AC3E}">
        <p14:creationId xmlns:p14="http://schemas.microsoft.com/office/powerpoint/2010/main" xmlns="" val="99568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xmlns="" val="99568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xmlns="" val="99568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xmlns="" val="99568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17</a:t>
            </a:fld>
            <a:endParaRPr lang="zh-CN" altLang="en-US">
              <a:solidFill>
                <a:prstClr val="black"/>
              </a:solidFill>
            </a:endParaRPr>
          </a:p>
        </p:txBody>
      </p:sp>
    </p:spTree>
    <p:extLst>
      <p:ext uri="{BB962C8B-B14F-4D97-AF65-F5344CB8AC3E}">
        <p14:creationId xmlns:p14="http://schemas.microsoft.com/office/powerpoint/2010/main" xmlns="" val="454416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19</a:t>
            </a:fld>
            <a:endParaRPr lang="zh-CN" altLang="en-US">
              <a:solidFill>
                <a:prstClr val="black"/>
              </a:solidFill>
            </a:endParaRPr>
          </a:p>
        </p:txBody>
      </p:sp>
    </p:spTree>
    <p:extLst>
      <p:ext uri="{BB962C8B-B14F-4D97-AF65-F5344CB8AC3E}">
        <p14:creationId xmlns:p14="http://schemas.microsoft.com/office/powerpoint/2010/main" xmlns="" val="570840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24</a:t>
            </a:fld>
            <a:endParaRPr lang="zh-CN" altLang="en-US">
              <a:solidFill>
                <a:prstClr val="black"/>
              </a:solidFill>
            </a:endParaRPr>
          </a:p>
        </p:txBody>
      </p:sp>
    </p:spTree>
    <p:extLst>
      <p:ext uri="{BB962C8B-B14F-4D97-AF65-F5344CB8AC3E}">
        <p14:creationId xmlns:p14="http://schemas.microsoft.com/office/powerpoint/2010/main" xmlns="" val="1337856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25</a:t>
            </a:fld>
            <a:endParaRPr lang="zh-CN" altLang="en-US">
              <a:solidFill>
                <a:prstClr val="black"/>
              </a:solidFill>
            </a:endParaRPr>
          </a:p>
        </p:txBody>
      </p:sp>
    </p:spTree>
    <p:extLst>
      <p:ext uri="{BB962C8B-B14F-4D97-AF65-F5344CB8AC3E}">
        <p14:creationId xmlns:p14="http://schemas.microsoft.com/office/powerpoint/2010/main" xmlns="" val="99568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2F746C5-338F-4BB5-AB73-02AB8338D49F}" type="slidenum">
              <a:rPr lang="zh-CN" altLang="en-US" smtClean="0">
                <a:solidFill>
                  <a:prstClr val="black"/>
                </a:solidFill>
              </a:rPr>
              <a:pPr/>
              <a:t>26</a:t>
            </a:fld>
            <a:endParaRPr lang="zh-CN" altLang="en-US">
              <a:solidFill>
                <a:prstClr val="black"/>
              </a:solidFill>
            </a:endParaRPr>
          </a:p>
        </p:txBody>
      </p:sp>
    </p:spTree>
    <p:extLst>
      <p:ext uri="{BB962C8B-B14F-4D97-AF65-F5344CB8AC3E}">
        <p14:creationId xmlns:p14="http://schemas.microsoft.com/office/powerpoint/2010/main" xmlns="" val="99568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33"/>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24" indent="0" algn="ctr">
              <a:buNone/>
              <a:defRPr>
                <a:solidFill>
                  <a:schemeClr val="tx1">
                    <a:tint val="75000"/>
                  </a:schemeClr>
                </a:solidFill>
              </a:defRPr>
            </a:lvl2pPr>
            <a:lvl3pPr marL="914248" indent="0" algn="ctr">
              <a:buNone/>
              <a:defRPr>
                <a:solidFill>
                  <a:schemeClr val="tx1">
                    <a:tint val="75000"/>
                  </a:schemeClr>
                </a:solidFill>
              </a:defRPr>
            </a:lvl3pPr>
            <a:lvl4pPr marL="1371372" indent="0" algn="ctr">
              <a:buNone/>
              <a:defRPr>
                <a:solidFill>
                  <a:schemeClr val="tx1">
                    <a:tint val="75000"/>
                  </a:schemeClr>
                </a:solidFill>
              </a:defRPr>
            </a:lvl4pPr>
            <a:lvl5pPr marL="1828496" indent="0" algn="ctr">
              <a:buNone/>
              <a:defRPr>
                <a:solidFill>
                  <a:schemeClr val="tx1">
                    <a:tint val="75000"/>
                  </a:schemeClr>
                </a:solidFill>
              </a:defRPr>
            </a:lvl5pPr>
            <a:lvl6pPr marL="2285618" indent="0" algn="ctr">
              <a:buNone/>
              <a:defRPr>
                <a:solidFill>
                  <a:schemeClr val="tx1">
                    <a:tint val="75000"/>
                  </a:schemeClr>
                </a:solidFill>
              </a:defRPr>
            </a:lvl6pPr>
            <a:lvl7pPr marL="2742744" indent="0" algn="ctr">
              <a:buNone/>
              <a:defRPr>
                <a:solidFill>
                  <a:schemeClr val="tx1">
                    <a:tint val="75000"/>
                  </a:schemeClr>
                </a:solidFill>
              </a:defRPr>
            </a:lvl7pPr>
            <a:lvl8pPr marL="3199866" indent="0" algn="ctr">
              <a:buNone/>
              <a:defRPr>
                <a:solidFill>
                  <a:schemeClr val="tx1">
                    <a:tint val="75000"/>
                  </a:schemeClr>
                </a:solidFill>
              </a:defRPr>
            </a:lvl8pPr>
            <a:lvl9pPr marL="365699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3079471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90673323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5F9065FB-1E7A-4CF4-A7CD-164D34711E6E}" type="datetime1">
              <a:rPr lang="zh-CN" altLang="en-US"/>
              <a:pPr>
                <a:defRPr/>
              </a:pPr>
              <a:t>2017-6-4</a:t>
            </a:fld>
            <a:endParaRPr altLang="en-US" sz="760"/>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D1ACD264-89D7-4807-ABC9-04173E613EC0}" type="slidenum">
              <a:rPr lang="zh-CN" altLang="en-US"/>
              <a:pPr>
                <a:defRPr/>
              </a:pPr>
              <a:t>‹#›</a:t>
            </a:fld>
            <a:endParaRPr lang="zh-CN" altLang="en-US" sz="731"/>
          </a:p>
        </p:txBody>
      </p:sp>
    </p:spTree>
    <p:extLst>
      <p:ext uri="{BB962C8B-B14F-4D97-AF65-F5344CB8AC3E}">
        <p14:creationId xmlns:p14="http://schemas.microsoft.com/office/powerpoint/2010/main" xmlns="" val="1588105558"/>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66"/>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256282" indent="0" algn="ctr">
              <a:buNone/>
              <a:defRPr/>
            </a:lvl2pPr>
            <a:lvl3pPr marL="512569" indent="0" algn="ctr">
              <a:buNone/>
              <a:defRPr/>
            </a:lvl3pPr>
            <a:lvl4pPr marL="768860" indent="0" algn="ctr">
              <a:buNone/>
              <a:defRPr/>
            </a:lvl4pPr>
            <a:lvl5pPr marL="1025142" indent="0" algn="ctr">
              <a:buNone/>
              <a:defRPr/>
            </a:lvl5pPr>
            <a:lvl6pPr marL="1281419" indent="0" algn="ctr">
              <a:buNone/>
              <a:defRPr/>
            </a:lvl6pPr>
            <a:lvl7pPr marL="1537710" indent="0" algn="ctr">
              <a:buNone/>
              <a:defRPr/>
            </a:lvl7pPr>
            <a:lvl8pPr marL="1793999" indent="0" algn="ctr">
              <a:buNone/>
              <a:defRPr/>
            </a:lvl8pPr>
            <a:lvl9pPr marL="2050285"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3E9CF61-D5E1-4B10-9F0B-2B894ADF371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134D9B6-7E8E-4FED-A039-05D847704E89}" type="slidenum">
              <a:rPr lang="zh-CN" altLang="en-US"/>
              <a:pPr>
                <a:defRPr/>
              </a:pPr>
              <a:t>‹#›</a:t>
            </a:fld>
            <a:endParaRPr lang="zh-CN" altLang="en-US" sz="975"/>
          </a:p>
        </p:txBody>
      </p:sp>
    </p:spTree>
    <p:extLst>
      <p:ext uri="{BB962C8B-B14F-4D97-AF65-F5344CB8AC3E}">
        <p14:creationId xmlns:p14="http://schemas.microsoft.com/office/powerpoint/2010/main" xmlns="" val="4154846945"/>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B95DF854-83B5-42C5-8446-F5F848EA0425}"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FA51418-AC9A-4A69-BF26-5BB15F9C1EF9}" type="slidenum">
              <a:rPr lang="zh-CN" altLang="en-US"/>
              <a:pPr>
                <a:defRPr/>
              </a:pPr>
              <a:t>‹#›</a:t>
            </a:fld>
            <a:endParaRPr lang="zh-CN" altLang="en-US" sz="975"/>
          </a:p>
        </p:txBody>
      </p:sp>
    </p:spTree>
    <p:extLst>
      <p:ext uri="{BB962C8B-B14F-4D97-AF65-F5344CB8AC3E}">
        <p14:creationId xmlns:p14="http://schemas.microsoft.com/office/powerpoint/2010/main" xmlns="" val="4007076452"/>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35" y="3305221"/>
            <a:ext cx="7772400" cy="1021556"/>
          </a:xfrm>
        </p:spPr>
        <p:txBody>
          <a:bodyPr anchor="t"/>
          <a:lstStyle>
            <a:lvl1pPr algn="l">
              <a:defRPr sz="225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35" y="2180079"/>
            <a:ext cx="7772400" cy="1125140"/>
          </a:xfrm>
        </p:spPr>
        <p:txBody>
          <a:bodyPr anchor="b"/>
          <a:lstStyle>
            <a:lvl1pPr marL="0" indent="0">
              <a:buNone/>
              <a:defRPr sz="1125"/>
            </a:lvl1pPr>
            <a:lvl2pPr marL="256282" indent="0">
              <a:buNone/>
              <a:defRPr sz="1013"/>
            </a:lvl2pPr>
            <a:lvl3pPr marL="512569" indent="0">
              <a:buNone/>
              <a:defRPr sz="900"/>
            </a:lvl3pPr>
            <a:lvl4pPr marL="768860" indent="0">
              <a:buNone/>
              <a:defRPr sz="788"/>
            </a:lvl4pPr>
            <a:lvl5pPr marL="1025142" indent="0">
              <a:buNone/>
              <a:defRPr sz="788"/>
            </a:lvl5pPr>
            <a:lvl6pPr marL="1281419" indent="0">
              <a:buNone/>
              <a:defRPr sz="788"/>
            </a:lvl6pPr>
            <a:lvl7pPr marL="1537710" indent="0">
              <a:buNone/>
              <a:defRPr sz="788"/>
            </a:lvl7pPr>
            <a:lvl8pPr marL="1793999" indent="0">
              <a:buNone/>
              <a:defRPr sz="788"/>
            </a:lvl8pPr>
            <a:lvl9pPr marL="2050285" indent="0">
              <a:buNone/>
              <a:defRPr sz="788"/>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464C217-DBCD-428F-9589-6BC3D8CD816E}"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7B8E1E-6801-469A-9107-052B4BA3E07B}" type="slidenum">
              <a:rPr lang="zh-CN" altLang="en-US"/>
              <a:pPr>
                <a:defRPr/>
              </a:pPr>
              <a:t>‹#›</a:t>
            </a:fld>
            <a:endParaRPr lang="zh-CN" altLang="en-US" sz="975"/>
          </a:p>
        </p:txBody>
      </p:sp>
    </p:spTree>
    <p:extLst>
      <p:ext uri="{BB962C8B-B14F-4D97-AF65-F5344CB8AC3E}">
        <p14:creationId xmlns:p14="http://schemas.microsoft.com/office/powerpoint/2010/main" xmlns="" val="1256192444"/>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2338"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F83D73-26BA-4BD2-8750-2EB429E628D6}"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BD54D2D-3F51-44FA-AE5B-30C16D12E564}" type="slidenum">
              <a:rPr lang="zh-CN" altLang="en-US"/>
              <a:pPr>
                <a:defRPr/>
              </a:pPr>
              <a:t>‹#›</a:t>
            </a:fld>
            <a:endParaRPr lang="zh-CN" altLang="en-US" sz="975"/>
          </a:p>
        </p:txBody>
      </p:sp>
    </p:spTree>
    <p:extLst>
      <p:ext uri="{BB962C8B-B14F-4D97-AF65-F5344CB8AC3E}">
        <p14:creationId xmlns:p14="http://schemas.microsoft.com/office/powerpoint/2010/main" xmlns="" val="3620461600"/>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1338"/>
            <a:ext cx="4040066"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156"/>
            <a:ext cx="4040066"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271" y="1151338"/>
            <a:ext cx="4041531"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6" name="内容占位符 5"/>
          <p:cNvSpPr>
            <a:spLocks noGrp="1"/>
          </p:cNvSpPr>
          <p:nvPr>
            <p:ph sz="quarter" idx="4"/>
          </p:nvPr>
        </p:nvSpPr>
        <p:spPr>
          <a:xfrm>
            <a:off x="4645271" y="1631156"/>
            <a:ext cx="40415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6A40938-DC92-4BAD-931E-1152471AA06B}" type="datetime1">
              <a:rPr lang="zh-CN" altLang="en-US"/>
              <a:pPr>
                <a:defRPr/>
              </a:pPr>
              <a:t>2017-6-4</a:t>
            </a:fld>
            <a:endParaRPr lang="zh-CN" altLang="en-US" sz="1013"/>
          </a:p>
        </p:txBody>
      </p:sp>
      <p:sp>
        <p:nvSpPr>
          <p:cNvPr id="8"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9"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6A5EA833-2DA5-4E35-BC30-7645F9AB7E35}" type="slidenum">
              <a:rPr lang="zh-CN" altLang="en-US"/>
              <a:pPr>
                <a:defRPr/>
              </a:pPr>
              <a:t>‹#›</a:t>
            </a:fld>
            <a:endParaRPr lang="zh-CN" altLang="en-US" sz="975"/>
          </a:p>
        </p:txBody>
      </p:sp>
    </p:spTree>
    <p:extLst>
      <p:ext uri="{BB962C8B-B14F-4D97-AF65-F5344CB8AC3E}">
        <p14:creationId xmlns:p14="http://schemas.microsoft.com/office/powerpoint/2010/main" xmlns="" val="1533380906"/>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70E760FA-0ADF-4620-A014-6685632ACF6A}"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9EED1A-473D-4FE2-BEB8-70110CFEFAE3}" type="slidenum">
              <a:rPr lang="zh-CN" altLang="en-US"/>
              <a:pPr>
                <a:defRPr/>
              </a:pPr>
              <a:t>‹#›</a:t>
            </a:fld>
            <a:endParaRPr lang="zh-CN" altLang="en-US" sz="975"/>
          </a:p>
        </p:txBody>
      </p:sp>
    </p:spTree>
    <p:extLst>
      <p:ext uri="{BB962C8B-B14F-4D97-AF65-F5344CB8AC3E}">
        <p14:creationId xmlns:p14="http://schemas.microsoft.com/office/powerpoint/2010/main" xmlns="" val="2751329608"/>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BD6A8DF-2A80-4895-A93B-895AFEE69BC6}" type="datetime1">
              <a:rPr lang="zh-CN" altLang="en-US"/>
              <a:pPr>
                <a:defRPr/>
              </a:pPr>
              <a:t>2017-6-4</a:t>
            </a:fld>
            <a:endParaRPr lang="zh-CN" altLang="en-US" sz="1013"/>
          </a:p>
        </p:txBody>
      </p:sp>
      <p:sp>
        <p:nvSpPr>
          <p:cNvPr id="3"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4"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74004E1-7BBD-435F-917F-0352C10AAF93}" type="slidenum">
              <a:rPr lang="zh-CN" altLang="en-US"/>
              <a:pPr>
                <a:defRPr/>
              </a:pPr>
              <a:t>‹#›</a:t>
            </a:fld>
            <a:endParaRPr lang="zh-CN" altLang="en-US" sz="975"/>
          </a:p>
        </p:txBody>
      </p:sp>
    </p:spTree>
    <p:extLst>
      <p:ext uri="{BB962C8B-B14F-4D97-AF65-F5344CB8AC3E}">
        <p14:creationId xmlns:p14="http://schemas.microsoft.com/office/powerpoint/2010/main" xmlns="" val="3866098522"/>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90"/>
            <a:ext cx="3008435" cy="871538"/>
          </a:xfrm>
        </p:spPr>
        <p:txBody>
          <a:bodyPr anchor="b"/>
          <a:lstStyle>
            <a:lvl1pPr algn="l">
              <a:defRPr sz="1125"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538" y="204834"/>
            <a:ext cx="5111262"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076362"/>
            <a:ext cx="3008435" cy="351829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00E3FD-3222-4714-AD6F-D3A75223921A}"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68710DE-F82B-43A9-921B-A6D3E132B46D}" type="slidenum">
              <a:rPr lang="zh-CN" altLang="en-US"/>
              <a:pPr>
                <a:defRPr/>
              </a:pPr>
              <a:t>‹#›</a:t>
            </a:fld>
            <a:endParaRPr lang="zh-CN" altLang="en-US" sz="975"/>
          </a:p>
        </p:txBody>
      </p:sp>
    </p:spTree>
    <p:extLst>
      <p:ext uri="{BB962C8B-B14F-4D97-AF65-F5344CB8AC3E}">
        <p14:creationId xmlns:p14="http://schemas.microsoft.com/office/powerpoint/2010/main" xmlns="" val="2980089289"/>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66" y="3600453"/>
            <a:ext cx="5486400" cy="425054"/>
          </a:xfrm>
        </p:spPr>
        <p:txBody>
          <a:bodyPr anchor="b"/>
          <a:lstStyle>
            <a:lvl1pPr algn="l">
              <a:defRPr sz="112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66" y="459581"/>
            <a:ext cx="5486400" cy="3086100"/>
          </a:xfrm>
        </p:spPr>
        <p:txBody>
          <a:bodyPr/>
          <a:lstStyle>
            <a:lvl1pPr marL="0" indent="0">
              <a:buNone/>
              <a:defRPr sz="1800"/>
            </a:lvl1pPr>
            <a:lvl2pPr marL="256282" indent="0">
              <a:buNone/>
              <a:defRPr sz="1575"/>
            </a:lvl2pPr>
            <a:lvl3pPr marL="512569" indent="0">
              <a:buNone/>
              <a:defRPr sz="1350"/>
            </a:lvl3pPr>
            <a:lvl4pPr marL="768860" indent="0">
              <a:buNone/>
              <a:defRPr sz="1125"/>
            </a:lvl4pPr>
            <a:lvl5pPr marL="1025142" indent="0">
              <a:buNone/>
              <a:defRPr sz="1125"/>
            </a:lvl5pPr>
            <a:lvl6pPr marL="1281419" indent="0">
              <a:buNone/>
              <a:defRPr sz="1125"/>
            </a:lvl6pPr>
            <a:lvl7pPr marL="1537710" indent="0">
              <a:buNone/>
              <a:defRPr sz="1125"/>
            </a:lvl7pPr>
            <a:lvl8pPr marL="1793999" indent="0">
              <a:buNone/>
              <a:defRPr sz="1125"/>
            </a:lvl8pPr>
            <a:lvl9pPr marL="2050285" indent="0">
              <a:buNone/>
              <a:defRPr sz="1125"/>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166" y="4025506"/>
            <a:ext cx="5486400" cy="60364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42AB7A62-A85F-47E4-A6AE-B495E9D02E20}"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8F69C63-2368-49A5-BA12-E15D83F2B282}" type="slidenum">
              <a:rPr lang="zh-CN" altLang="en-US"/>
              <a:pPr>
                <a:defRPr/>
              </a:pPr>
              <a:t>‹#›</a:t>
            </a:fld>
            <a:endParaRPr lang="zh-CN" altLang="en-US" sz="975"/>
          </a:p>
        </p:txBody>
      </p:sp>
    </p:spTree>
    <p:extLst>
      <p:ext uri="{BB962C8B-B14F-4D97-AF65-F5344CB8AC3E}">
        <p14:creationId xmlns:p14="http://schemas.microsoft.com/office/powerpoint/2010/main" xmlns="" val="57515112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80"/>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41796102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A0CEE47-84AA-4FC7-A907-94B1EC385414}"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E1447168-8A50-4643-BFFB-BD138B24E8A8}" type="slidenum">
              <a:rPr lang="zh-CN" altLang="en-US"/>
              <a:pPr>
                <a:defRPr/>
              </a:pPr>
              <a:t>‹#›</a:t>
            </a:fld>
            <a:endParaRPr lang="zh-CN" altLang="en-US" sz="975"/>
          </a:p>
        </p:txBody>
      </p:sp>
    </p:spTree>
    <p:extLst>
      <p:ext uri="{BB962C8B-B14F-4D97-AF65-F5344CB8AC3E}">
        <p14:creationId xmlns:p14="http://schemas.microsoft.com/office/powerpoint/2010/main" xmlns="" val="495143884"/>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3"/>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3" y="205983"/>
            <a:ext cx="6031523"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E6F695F3-9E2A-449D-93B3-B46B60A8AC3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7A899101-D6D2-43ED-B0B7-AB731DA6D21F}" type="slidenum">
              <a:rPr lang="zh-CN" altLang="en-US"/>
              <a:pPr>
                <a:defRPr/>
              </a:pPr>
              <a:t>‹#›</a:t>
            </a:fld>
            <a:endParaRPr lang="zh-CN" altLang="en-US" sz="975"/>
          </a:p>
        </p:txBody>
      </p:sp>
    </p:spTree>
    <p:extLst>
      <p:ext uri="{BB962C8B-B14F-4D97-AF65-F5344CB8AC3E}">
        <p14:creationId xmlns:p14="http://schemas.microsoft.com/office/powerpoint/2010/main" xmlns="" val="3732248730"/>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D16BEED0-887A-4E70-B2FA-8286AD88C4D3}"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4E5DFDF6-307B-4260-96F1-B1075E96D114}" type="slidenum">
              <a:rPr lang="zh-CN" altLang="en-US"/>
              <a:pPr>
                <a:defRPr/>
              </a:pPr>
              <a:t>‹#›</a:t>
            </a:fld>
            <a:endParaRPr lang="zh-CN" altLang="en-US" sz="975"/>
          </a:p>
        </p:txBody>
      </p:sp>
    </p:spTree>
    <p:extLst>
      <p:ext uri="{BB962C8B-B14F-4D97-AF65-F5344CB8AC3E}">
        <p14:creationId xmlns:p14="http://schemas.microsoft.com/office/powerpoint/2010/main" xmlns="" val="2735355498"/>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cSld name="28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535E0492-CC53-4B34-A099-9B31BE14942E}"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34758841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cSld name="29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254BC00F-9D54-4500-AD78-3F0056088ECB}"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4002251088"/>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30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A2000D3C-DD4E-4FAA-8AAA-680C09844752}"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591303682"/>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矩形 1"/>
          <p:cNvSpPr/>
          <p:nvPr userDrawn="1"/>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userDrawn="1"/>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563" smtClean="0">
                <a:solidFill>
                  <a:srgbClr val="FFFFFF"/>
                </a:solidFill>
                <a:latin typeface="Times New Roman" panose="02020603050405020304" pitchFamily="18" charset="0"/>
                <a:cs typeface="Times New Roman" panose="02020603050405020304" pitchFamily="18" charset="0"/>
              </a:rPr>
              <a:t> </a:t>
            </a:r>
            <a:r>
              <a:rPr lang="en-US" altLang="zh-CN" sz="563" smtClean="0">
                <a:solidFill>
                  <a:srgbClr val="FFFFFF"/>
                </a:solidFill>
                <a:latin typeface="Times New Roman" panose="02020603050405020304" pitchFamily="18" charset="0"/>
                <a:cs typeface="Times New Roman" panose="02020603050405020304" pitchFamily="18" charset="0"/>
              </a:rPr>
              <a:t>Page   </a:t>
            </a:r>
            <a:fld id="{D0E62CC4-C528-4F1F-8266-283503ED856D}" type="slidenum">
              <a:rPr lang="zh-CN" altLang="en-US" sz="563"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563"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85429610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66"/>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256282" indent="0" algn="ctr">
              <a:buNone/>
              <a:defRPr/>
            </a:lvl2pPr>
            <a:lvl3pPr marL="512569" indent="0" algn="ctr">
              <a:buNone/>
              <a:defRPr/>
            </a:lvl3pPr>
            <a:lvl4pPr marL="768860" indent="0" algn="ctr">
              <a:buNone/>
              <a:defRPr/>
            </a:lvl4pPr>
            <a:lvl5pPr marL="1025142" indent="0" algn="ctr">
              <a:buNone/>
              <a:defRPr/>
            </a:lvl5pPr>
            <a:lvl6pPr marL="1281419" indent="0" algn="ctr">
              <a:buNone/>
              <a:defRPr/>
            </a:lvl6pPr>
            <a:lvl7pPr marL="1537710" indent="0" algn="ctr">
              <a:buNone/>
              <a:defRPr/>
            </a:lvl7pPr>
            <a:lvl8pPr marL="1793999" indent="0" algn="ctr">
              <a:buNone/>
              <a:defRPr/>
            </a:lvl8pPr>
            <a:lvl9pPr marL="2050285"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3E9CF61-D5E1-4B10-9F0B-2B894ADF371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134D9B6-7E8E-4FED-A039-05D847704E89}" type="slidenum">
              <a:rPr lang="zh-CN" altLang="en-US"/>
              <a:pPr>
                <a:defRPr/>
              </a:pPr>
              <a:t>‹#›</a:t>
            </a:fld>
            <a:endParaRPr lang="zh-CN" altLang="en-US" sz="975"/>
          </a:p>
        </p:txBody>
      </p:sp>
    </p:spTree>
    <p:extLst>
      <p:ext uri="{BB962C8B-B14F-4D97-AF65-F5344CB8AC3E}">
        <p14:creationId xmlns:p14="http://schemas.microsoft.com/office/powerpoint/2010/main" xmlns="" val="34787718"/>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B95DF854-83B5-42C5-8446-F5F848EA0425}"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FA51418-AC9A-4A69-BF26-5BB15F9C1EF9}" type="slidenum">
              <a:rPr lang="zh-CN" altLang="en-US"/>
              <a:pPr>
                <a:defRPr/>
              </a:pPr>
              <a:t>‹#›</a:t>
            </a:fld>
            <a:endParaRPr lang="zh-CN" altLang="en-US" sz="975"/>
          </a:p>
        </p:txBody>
      </p:sp>
    </p:spTree>
    <p:extLst>
      <p:ext uri="{BB962C8B-B14F-4D97-AF65-F5344CB8AC3E}">
        <p14:creationId xmlns:p14="http://schemas.microsoft.com/office/powerpoint/2010/main" xmlns="" val="2461015147"/>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35" y="3305221"/>
            <a:ext cx="7772400" cy="1021556"/>
          </a:xfrm>
        </p:spPr>
        <p:txBody>
          <a:bodyPr anchor="t"/>
          <a:lstStyle>
            <a:lvl1pPr algn="l">
              <a:defRPr sz="225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35" y="2180079"/>
            <a:ext cx="7772400" cy="1125140"/>
          </a:xfrm>
        </p:spPr>
        <p:txBody>
          <a:bodyPr anchor="b"/>
          <a:lstStyle>
            <a:lvl1pPr marL="0" indent="0">
              <a:buNone/>
              <a:defRPr sz="1125"/>
            </a:lvl1pPr>
            <a:lvl2pPr marL="256282" indent="0">
              <a:buNone/>
              <a:defRPr sz="1013"/>
            </a:lvl2pPr>
            <a:lvl3pPr marL="512569" indent="0">
              <a:buNone/>
              <a:defRPr sz="900"/>
            </a:lvl3pPr>
            <a:lvl4pPr marL="768860" indent="0">
              <a:buNone/>
              <a:defRPr sz="788"/>
            </a:lvl4pPr>
            <a:lvl5pPr marL="1025142" indent="0">
              <a:buNone/>
              <a:defRPr sz="788"/>
            </a:lvl5pPr>
            <a:lvl6pPr marL="1281419" indent="0">
              <a:buNone/>
              <a:defRPr sz="788"/>
            </a:lvl6pPr>
            <a:lvl7pPr marL="1537710" indent="0">
              <a:buNone/>
              <a:defRPr sz="788"/>
            </a:lvl7pPr>
            <a:lvl8pPr marL="1793999" indent="0">
              <a:buNone/>
              <a:defRPr sz="788"/>
            </a:lvl8pPr>
            <a:lvl9pPr marL="2050285" indent="0">
              <a:buNone/>
              <a:defRPr sz="788"/>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464C217-DBCD-428F-9589-6BC3D8CD816E}"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7B8E1E-6801-469A-9107-052B4BA3E07B}" type="slidenum">
              <a:rPr lang="zh-CN" altLang="en-US"/>
              <a:pPr>
                <a:defRPr/>
              </a:pPr>
              <a:t>‹#›</a:t>
            </a:fld>
            <a:endParaRPr lang="zh-CN" altLang="en-US" sz="975"/>
          </a:p>
        </p:txBody>
      </p:sp>
    </p:spTree>
    <p:extLst>
      <p:ext uri="{BB962C8B-B14F-4D97-AF65-F5344CB8AC3E}">
        <p14:creationId xmlns:p14="http://schemas.microsoft.com/office/powerpoint/2010/main" xmlns="" val="31864289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9440" y="1675586"/>
            <a:ext cx="6281777" cy="1019397"/>
          </a:xfrm>
        </p:spPr>
        <p:txBody>
          <a:bodyPr anchor="ctr" anchorCtr="0">
            <a:noAutofit/>
          </a:bodyPr>
          <a:lstStyle>
            <a:lvl1pPr>
              <a:lnSpc>
                <a:spcPct val="90000"/>
              </a:lnSpc>
              <a:defRPr sz="5000" baseline="0">
                <a:solidFill>
                  <a:schemeClr val="bg1">
                    <a:alpha val="99000"/>
                  </a:schemeClr>
                </a:solidFill>
                <a:latin typeface="Segoe UI Light" pitchFamily="34" charset="0"/>
              </a:defRPr>
            </a:lvl1pPr>
          </a:lstStyle>
          <a:p>
            <a:r>
              <a:rPr lang="en-US" dirty="0" smtClean="0"/>
              <a:t>Title Here</a:t>
            </a:r>
            <a:endParaRPr lang="en-US" dirty="0"/>
          </a:p>
        </p:txBody>
      </p:sp>
      <p:sp>
        <p:nvSpPr>
          <p:cNvPr id="7" name="Text Placeholder 6"/>
          <p:cNvSpPr>
            <a:spLocks noGrp="1"/>
          </p:cNvSpPr>
          <p:nvPr>
            <p:ph type="body" sz="quarter" idx="11" hasCustomPrompt="1"/>
          </p:nvPr>
        </p:nvSpPr>
        <p:spPr>
          <a:xfrm>
            <a:off x="389442" y="3459264"/>
            <a:ext cx="4091815" cy="858697"/>
          </a:xfrm>
        </p:spPr>
        <p:txBody>
          <a:bodyPr/>
          <a:lstStyle>
            <a:lvl1pPr marL="0" indent="0">
              <a:buFont typeface="Arial" pitchFamily="34" charset="0"/>
              <a:buNone/>
              <a:defRPr sz="1800">
                <a:solidFill>
                  <a:schemeClr val="bg1">
                    <a:alpha val="98000"/>
                  </a:schemeClr>
                </a:solidFill>
                <a:latin typeface="+mj-lt"/>
              </a:defRPr>
            </a:lvl1pPr>
            <a:lvl2pPr marL="345267" indent="0">
              <a:buFont typeface="Arial" pitchFamily="34" charset="0"/>
              <a:buNone/>
              <a:defRPr/>
            </a:lvl2pPr>
            <a:lvl3pPr marL="641726" indent="0">
              <a:buFont typeface="Arial" pitchFamily="34" charset="0"/>
              <a:buNone/>
              <a:defRPr/>
            </a:lvl3pPr>
            <a:lvl4pPr marL="944136" indent="0">
              <a:buFont typeface="Arial" pitchFamily="34" charset="0"/>
              <a:buNone/>
              <a:defRPr/>
            </a:lvl4pPr>
            <a:lvl5pPr marL="1203679" indent="0">
              <a:buFont typeface="Arial" pitchFamily="34" charset="0"/>
              <a:buNone/>
              <a:defRPr/>
            </a:lvl5pPr>
          </a:lstStyle>
          <a:p>
            <a:pPr lvl="0"/>
            <a:r>
              <a:rPr lang="en-US" dirty="0" smtClean="0"/>
              <a:t>Name</a:t>
            </a:r>
          </a:p>
          <a:p>
            <a:pPr lvl="0"/>
            <a:r>
              <a:rPr lang="en-US" dirty="0" smtClean="0"/>
              <a:t>Title</a:t>
            </a:r>
          </a:p>
          <a:p>
            <a:pPr lvl="0"/>
            <a:r>
              <a:rPr lang="en-US" dirty="0" smtClean="0"/>
              <a:t>Microsoft Corporation</a:t>
            </a:r>
          </a:p>
        </p:txBody>
      </p:sp>
    </p:spTree>
    <p:extLst>
      <p:ext uri="{BB962C8B-B14F-4D97-AF65-F5344CB8AC3E}">
        <p14:creationId xmlns:p14="http://schemas.microsoft.com/office/powerpoint/2010/main" xmlns="" val="1056212267"/>
      </p:ext>
    </p:extLst>
  </p:cSld>
  <p:clrMapOvr>
    <a:masterClrMapping/>
  </p:clrMapOvr>
  <p:transition>
    <p:fade/>
  </p:transition>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2338"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F83D73-26BA-4BD2-8750-2EB429E628D6}"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BD54D2D-3F51-44FA-AE5B-30C16D12E564}" type="slidenum">
              <a:rPr lang="zh-CN" altLang="en-US"/>
              <a:pPr>
                <a:defRPr/>
              </a:pPr>
              <a:t>‹#›</a:t>
            </a:fld>
            <a:endParaRPr lang="zh-CN" altLang="en-US" sz="975"/>
          </a:p>
        </p:txBody>
      </p:sp>
    </p:spTree>
    <p:extLst>
      <p:ext uri="{BB962C8B-B14F-4D97-AF65-F5344CB8AC3E}">
        <p14:creationId xmlns:p14="http://schemas.microsoft.com/office/powerpoint/2010/main" xmlns="" val="263186756"/>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1338"/>
            <a:ext cx="4040066"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156"/>
            <a:ext cx="4040066"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271" y="1151338"/>
            <a:ext cx="4041531"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6" name="内容占位符 5"/>
          <p:cNvSpPr>
            <a:spLocks noGrp="1"/>
          </p:cNvSpPr>
          <p:nvPr>
            <p:ph sz="quarter" idx="4"/>
          </p:nvPr>
        </p:nvSpPr>
        <p:spPr>
          <a:xfrm>
            <a:off x="4645271" y="1631156"/>
            <a:ext cx="40415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6A40938-DC92-4BAD-931E-1152471AA06B}" type="datetime1">
              <a:rPr lang="zh-CN" altLang="en-US"/>
              <a:pPr>
                <a:defRPr/>
              </a:pPr>
              <a:t>2017-6-4</a:t>
            </a:fld>
            <a:endParaRPr lang="zh-CN" altLang="en-US" sz="1013"/>
          </a:p>
        </p:txBody>
      </p:sp>
      <p:sp>
        <p:nvSpPr>
          <p:cNvPr id="8"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9"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6A5EA833-2DA5-4E35-BC30-7645F9AB7E35}" type="slidenum">
              <a:rPr lang="zh-CN" altLang="en-US"/>
              <a:pPr>
                <a:defRPr/>
              </a:pPr>
              <a:t>‹#›</a:t>
            </a:fld>
            <a:endParaRPr lang="zh-CN" altLang="en-US" sz="975"/>
          </a:p>
        </p:txBody>
      </p:sp>
    </p:spTree>
    <p:extLst>
      <p:ext uri="{BB962C8B-B14F-4D97-AF65-F5344CB8AC3E}">
        <p14:creationId xmlns:p14="http://schemas.microsoft.com/office/powerpoint/2010/main" xmlns="" val="3230438252"/>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70E760FA-0ADF-4620-A014-6685632ACF6A}"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9EED1A-473D-4FE2-BEB8-70110CFEFAE3}" type="slidenum">
              <a:rPr lang="zh-CN" altLang="en-US"/>
              <a:pPr>
                <a:defRPr/>
              </a:pPr>
              <a:t>‹#›</a:t>
            </a:fld>
            <a:endParaRPr lang="zh-CN" altLang="en-US" sz="975"/>
          </a:p>
        </p:txBody>
      </p:sp>
    </p:spTree>
    <p:extLst>
      <p:ext uri="{BB962C8B-B14F-4D97-AF65-F5344CB8AC3E}">
        <p14:creationId xmlns:p14="http://schemas.microsoft.com/office/powerpoint/2010/main" xmlns="" val="3365858757"/>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BD6A8DF-2A80-4895-A93B-895AFEE69BC6}" type="datetime1">
              <a:rPr lang="zh-CN" altLang="en-US"/>
              <a:pPr>
                <a:defRPr/>
              </a:pPr>
              <a:t>2017-6-4</a:t>
            </a:fld>
            <a:endParaRPr lang="zh-CN" altLang="en-US" sz="1013"/>
          </a:p>
        </p:txBody>
      </p:sp>
      <p:sp>
        <p:nvSpPr>
          <p:cNvPr id="3"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4"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74004E1-7BBD-435F-917F-0352C10AAF93}" type="slidenum">
              <a:rPr lang="zh-CN" altLang="en-US"/>
              <a:pPr>
                <a:defRPr/>
              </a:pPr>
              <a:t>‹#›</a:t>
            </a:fld>
            <a:endParaRPr lang="zh-CN" altLang="en-US" sz="975"/>
          </a:p>
        </p:txBody>
      </p:sp>
    </p:spTree>
    <p:extLst>
      <p:ext uri="{BB962C8B-B14F-4D97-AF65-F5344CB8AC3E}">
        <p14:creationId xmlns:p14="http://schemas.microsoft.com/office/powerpoint/2010/main" xmlns="" val="1611521772"/>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90"/>
            <a:ext cx="3008435" cy="871538"/>
          </a:xfrm>
        </p:spPr>
        <p:txBody>
          <a:bodyPr anchor="b"/>
          <a:lstStyle>
            <a:lvl1pPr algn="l">
              <a:defRPr sz="1125"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538" y="204834"/>
            <a:ext cx="5111262"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076362"/>
            <a:ext cx="3008435" cy="351829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00E3FD-3222-4714-AD6F-D3A75223921A}"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68710DE-F82B-43A9-921B-A6D3E132B46D}" type="slidenum">
              <a:rPr lang="zh-CN" altLang="en-US"/>
              <a:pPr>
                <a:defRPr/>
              </a:pPr>
              <a:t>‹#›</a:t>
            </a:fld>
            <a:endParaRPr lang="zh-CN" altLang="en-US" sz="975"/>
          </a:p>
        </p:txBody>
      </p:sp>
    </p:spTree>
    <p:extLst>
      <p:ext uri="{BB962C8B-B14F-4D97-AF65-F5344CB8AC3E}">
        <p14:creationId xmlns:p14="http://schemas.microsoft.com/office/powerpoint/2010/main" xmlns="" val="2692139744"/>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66" y="3600453"/>
            <a:ext cx="5486400" cy="425054"/>
          </a:xfrm>
        </p:spPr>
        <p:txBody>
          <a:bodyPr anchor="b"/>
          <a:lstStyle>
            <a:lvl1pPr algn="l">
              <a:defRPr sz="112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66" y="459581"/>
            <a:ext cx="5486400" cy="3086100"/>
          </a:xfrm>
        </p:spPr>
        <p:txBody>
          <a:bodyPr/>
          <a:lstStyle>
            <a:lvl1pPr marL="0" indent="0">
              <a:buNone/>
              <a:defRPr sz="1800"/>
            </a:lvl1pPr>
            <a:lvl2pPr marL="256282" indent="0">
              <a:buNone/>
              <a:defRPr sz="1575"/>
            </a:lvl2pPr>
            <a:lvl3pPr marL="512569" indent="0">
              <a:buNone/>
              <a:defRPr sz="1350"/>
            </a:lvl3pPr>
            <a:lvl4pPr marL="768860" indent="0">
              <a:buNone/>
              <a:defRPr sz="1125"/>
            </a:lvl4pPr>
            <a:lvl5pPr marL="1025142" indent="0">
              <a:buNone/>
              <a:defRPr sz="1125"/>
            </a:lvl5pPr>
            <a:lvl6pPr marL="1281419" indent="0">
              <a:buNone/>
              <a:defRPr sz="1125"/>
            </a:lvl6pPr>
            <a:lvl7pPr marL="1537710" indent="0">
              <a:buNone/>
              <a:defRPr sz="1125"/>
            </a:lvl7pPr>
            <a:lvl8pPr marL="1793999" indent="0">
              <a:buNone/>
              <a:defRPr sz="1125"/>
            </a:lvl8pPr>
            <a:lvl9pPr marL="2050285" indent="0">
              <a:buNone/>
              <a:defRPr sz="1125"/>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166" y="4025506"/>
            <a:ext cx="5486400" cy="60364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42AB7A62-A85F-47E4-A6AE-B495E9D02E20}"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8F69C63-2368-49A5-BA12-E15D83F2B282}" type="slidenum">
              <a:rPr lang="zh-CN" altLang="en-US"/>
              <a:pPr>
                <a:defRPr/>
              </a:pPr>
              <a:t>‹#›</a:t>
            </a:fld>
            <a:endParaRPr lang="zh-CN" altLang="en-US" sz="975"/>
          </a:p>
        </p:txBody>
      </p:sp>
    </p:spTree>
    <p:extLst>
      <p:ext uri="{BB962C8B-B14F-4D97-AF65-F5344CB8AC3E}">
        <p14:creationId xmlns:p14="http://schemas.microsoft.com/office/powerpoint/2010/main" xmlns="" val="3793990004"/>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A0CEE47-84AA-4FC7-A907-94B1EC385414}"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E1447168-8A50-4643-BFFB-BD138B24E8A8}" type="slidenum">
              <a:rPr lang="zh-CN" altLang="en-US"/>
              <a:pPr>
                <a:defRPr/>
              </a:pPr>
              <a:t>‹#›</a:t>
            </a:fld>
            <a:endParaRPr lang="zh-CN" altLang="en-US" sz="975"/>
          </a:p>
        </p:txBody>
      </p:sp>
    </p:spTree>
    <p:extLst>
      <p:ext uri="{BB962C8B-B14F-4D97-AF65-F5344CB8AC3E}">
        <p14:creationId xmlns:p14="http://schemas.microsoft.com/office/powerpoint/2010/main" xmlns="" val="1311575719"/>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3"/>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3" y="205983"/>
            <a:ext cx="6031523"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E6F695F3-9E2A-449D-93B3-B46B60A8AC3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7A899101-D6D2-43ED-B0B7-AB731DA6D21F}" type="slidenum">
              <a:rPr lang="zh-CN" altLang="en-US"/>
              <a:pPr>
                <a:defRPr/>
              </a:pPr>
              <a:t>‹#›</a:t>
            </a:fld>
            <a:endParaRPr lang="zh-CN" altLang="en-US" sz="975"/>
          </a:p>
        </p:txBody>
      </p:sp>
    </p:spTree>
    <p:extLst>
      <p:ext uri="{BB962C8B-B14F-4D97-AF65-F5344CB8AC3E}">
        <p14:creationId xmlns:p14="http://schemas.microsoft.com/office/powerpoint/2010/main" xmlns="" val="3246411034"/>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D16BEED0-887A-4E70-B2FA-8286AD88C4D3}"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4E5DFDF6-307B-4260-96F1-B1075E96D114}" type="slidenum">
              <a:rPr lang="zh-CN" altLang="en-US"/>
              <a:pPr>
                <a:defRPr/>
              </a:pPr>
              <a:t>‹#›</a:t>
            </a:fld>
            <a:endParaRPr lang="zh-CN" altLang="en-US" sz="975"/>
          </a:p>
        </p:txBody>
      </p:sp>
    </p:spTree>
    <p:extLst>
      <p:ext uri="{BB962C8B-B14F-4D97-AF65-F5344CB8AC3E}">
        <p14:creationId xmlns:p14="http://schemas.microsoft.com/office/powerpoint/2010/main" xmlns="" val="756772990"/>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p:cSld name="28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535E0492-CC53-4B34-A099-9B31BE14942E}"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556523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allouts - JB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
        <p:nvSpPr>
          <p:cNvPr id="5" name="Text Placeholder 4"/>
          <p:cNvSpPr>
            <a:spLocks noGrp="1"/>
          </p:cNvSpPr>
          <p:nvPr>
            <p:ph type="body" sz="quarter" idx="10"/>
          </p:nvPr>
        </p:nvSpPr>
        <p:spPr>
          <a:xfrm>
            <a:off x="3849707" y="2453640"/>
            <a:ext cx="4667989"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36" indent="-302410">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3pPr>
            <a:lvl4pPr marL="1203679" indent="-259547">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4pPr>
            <a:lvl5pPr marL="1456087" indent="-252404">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727491" y="4733850"/>
            <a:ext cx="1214559" cy="291299"/>
          </a:xfrm>
          <a:prstGeom prst="rect">
            <a:avLst/>
          </a:prstGeom>
        </p:spPr>
      </p:pic>
    </p:spTree>
    <p:extLst>
      <p:ext uri="{BB962C8B-B14F-4D97-AF65-F5344CB8AC3E}">
        <p14:creationId xmlns:p14="http://schemas.microsoft.com/office/powerpoint/2010/main" xmlns="" val="6076974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par>
                                <p:cTn id="8" presetID="10" presetClass="exit" presetSubtype="0" fill="hold" nodeType="withEffect">
                                  <p:stCondLst>
                                    <p:cond delay="2500"/>
                                  </p:stCondLst>
                                  <p:childTnLst>
                                    <p:animEffect transition="out" filter="fade">
                                      <p:cBhvr>
                                        <p:cTn id="9" dur="1750"/>
                                        <p:tgtEl>
                                          <p:spTgt spid="3"/>
                                        </p:tgtEl>
                                      </p:cBhvr>
                                    </p:animEffect>
                                    <p:set>
                                      <p:cBhvr>
                                        <p:cTn id="10" dur="1" fill="hold">
                                          <p:stCondLst>
                                            <p:cond delay="174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29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254BC00F-9D54-4500-AD78-3F0056088ECB}"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1858053492"/>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p:cSld name="30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A2000D3C-DD4E-4FAA-8AAA-680C09844752}"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649259925"/>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矩形 1"/>
          <p:cNvSpPr/>
          <p:nvPr userDrawn="1"/>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userDrawn="1"/>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563" smtClean="0">
                <a:solidFill>
                  <a:srgbClr val="FFFFFF"/>
                </a:solidFill>
                <a:latin typeface="Times New Roman" panose="02020603050405020304" pitchFamily="18" charset="0"/>
                <a:cs typeface="Times New Roman" panose="02020603050405020304" pitchFamily="18" charset="0"/>
              </a:rPr>
              <a:t> </a:t>
            </a:r>
            <a:r>
              <a:rPr lang="en-US" altLang="zh-CN" sz="563" smtClean="0">
                <a:solidFill>
                  <a:srgbClr val="FFFFFF"/>
                </a:solidFill>
                <a:latin typeface="Times New Roman" panose="02020603050405020304" pitchFamily="18" charset="0"/>
                <a:cs typeface="Times New Roman" panose="02020603050405020304" pitchFamily="18" charset="0"/>
              </a:rPr>
              <a:t>Page   </a:t>
            </a:r>
            <a:fld id="{D0E62CC4-C528-4F1F-8266-283503ED856D}" type="slidenum">
              <a:rPr lang="zh-CN" altLang="en-US" sz="563"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563"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16296084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66"/>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256282" indent="0" algn="ctr">
              <a:buNone/>
              <a:defRPr/>
            </a:lvl2pPr>
            <a:lvl3pPr marL="512569" indent="0" algn="ctr">
              <a:buNone/>
              <a:defRPr/>
            </a:lvl3pPr>
            <a:lvl4pPr marL="768860" indent="0" algn="ctr">
              <a:buNone/>
              <a:defRPr/>
            </a:lvl4pPr>
            <a:lvl5pPr marL="1025142" indent="0" algn="ctr">
              <a:buNone/>
              <a:defRPr/>
            </a:lvl5pPr>
            <a:lvl6pPr marL="1281419" indent="0" algn="ctr">
              <a:buNone/>
              <a:defRPr/>
            </a:lvl6pPr>
            <a:lvl7pPr marL="1537710" indent="0" algn="ctr">
              <a:buNone/>
              <a:defRPr/>
            </a:lvl7pPr>
            <a:lvl8pPr marL="1793999" indent="0" algn="ctr">
              <a:buNone/>
              <a:defRPr/>
            </a:lvl8pPr>
            <a:lvl9pPr marL="2050285"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3E9CF61-D5E1-4B10-9F0B-2B894ADF371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134D9B6-7E8E-4FED-A039-05D847704E89}" type="slidenum">
              <a:rPr lang="zh-CN" altLang="en-US"/>
              <a:pPr>
                <a:defRPr/>
              </a:pPr>
              <a:t>‹#›</a:t>
            </a:fld>
            <a:endParaRPr lang="zh-CN" altLang="en-US" sz="975"/>
          </a:p>
        </p:txBody>
      </p:sp>
    </p:spTree>
    <p:extLst>
      <p:ext uri="{BB962C8B-B14F-4D97-AF65-F5344CB8AC3E}">
        <p14:creationId xmlns:p14="http://schemas.microsoft.com/office/powerpoint/2010/main" xmlns="" val="3907327046"/>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B95DF854-83B5-42C5-8446-F5F848EA0425}"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FA51418-AC9A-4A69-BF26-5BB15F9C1EF9}" type="slidenum">
              <a:rPr lang="zh-CN" altLang="en-US"/>
              <a:pPr>
                <a:defRPr/>
              </a:pPr>
              <a:t>‹#›</a:t>
            </a:fld>
            <a:endParaRPr lang="zh-CN" altLang="en-US" sz="975"/>
          </a:p>
        </p:txBody>
      </p:sp>
    </p:spTree>
    <p:extLst>
      <p:ext uri="{BB962C8B-B14F-4D97-AF65-F5344CB8AC3E}">
        <p14:creationId xmlns:p14="http://schemas.microsoft.com/office/powerpoint/2010/main" xmlns="" val="2035447747"/>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35" y="3305221"/>
            <a:ext cx="7772400" cy="1021556"/>
          </a:xfrm>
        </p:spPr>
        <p:txBody>
          <a:bodyPr anchor="t"/>
          <a:lstStyle>
            <a:lvl1pPr algn="l">
              <a:defRPr sz="225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35" y="2180079"/>
            <a:ext cx="7772400" cy="1125140"/>
          </a:xfrm>
        </p:spPr>
        <p:txBody>
          <a:bodyPr anchor="b"/>
          <a:lstStyle>
            <a:lvl1pPr marL="0" indent="0">
              <a:buNone/>
              <a:defRPr sz="1125"/>
            </a:lvl1pPr>
            <a:lvl2pPr marL="256282" indent="0">
              <a:buNone/>
              <a:defRPr sz="1013"/>
            </a:lvl2pPr>
            <a:lvl3pPr marL="512569" indent="0">
              <a:buNone/>
              <a:defRPr sz="900"/>
            </a:lvl3pPr>
            <a:lvl4pPr marL="768860" indent="0">
              <a:buNone/>
              <a:defRPr sz="788"/>
            </a:lvl4pPr>
            <a:lvl5pPr marL="1025142" indent="0">
              <a:buNone/>
              <a:defRPr sz="788"/>
            </a:lvl5pPr>
            <a:lvl6pPr marL="1281419" indent="0">
              <a:buNone/>
              <a:defRPr sz="788"/>
            </a:lvl6pPr>
            <a:lvl7pPr marL="1537710" indent="0">
              <a:buNone/>
              <a:defRPr sz="788"/>
            </a:lvl7pPr>
            <a:lvl8pPr marL="1793999" indent="0">
              <a:buNone/>
              <a:defRPr sz="788"/>
            </a:lvl8pPr>
            <a:lvl9pPr marL="2050285" indent="0">
              <a:buNone/>
              <a:defRPr sz="788"/>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464C217-DBCD-428F-9589-6BC3D8CD816E}"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7B8E1E-6801-469A-9107-052B4BA3E07B}" type="slidenum">
              <a:rPr lang="zh-CN" altLang="en-US"/>
              <a:pPr>
                <a:defRPr/>
              </a:pPr>
              <a:t>‹#›</a:t>
            </a:fld>
            <a:endParaRPr lang="zh-CN" altLang="en-US" sz="975"/>
          </a:p>
        </p:txBody>
      </p:sp>
    </p:spTree>
    <p:extLst>
      <p:ext uri="{BB962C8B-B14F-4D97-AF65-F5344CB8AC3E}">
        <p14:creationId xmlns:p14="http://schemas.microsoft.com/office/powerpoint/2010/main" xmlns="" val="60725993"/>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2338"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F83D73-26BA-4BD2-8750-2EB429E628D6}"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BD54D2D-3F51-44FA-AE5B-30C16D12E564}" type="slidenum">
              <a:rPr lang="zh-CN" altLang="en-US"/>
              <a:pPr>
                <a:defRPr/>
              </a:pPr>
              <a:t>‹#›</a:t>
            </a:fld>
            <a:endParaRPr lang="zh-CN" altLang="en-US" sz="975"/>
          </a:p>
        </p:txBody>
      </p:sp>
    </p:spTree>
    <p:extLst>
      <p:ext uri="{BB962C8B-B14F-4D97-AF65-F5344CB8AC3E}">
        <p14:creationId xmlns:p14="http://schemas.microsoft.com/office/powerpoint/2010/main" xmlns="" val="1939505622"/>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1338"/>
            <a:ext cx="4040066"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156"/>
            <a:ext cx="4040066"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271" y="1151338"/>
            <a:ext cx="4041531"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6" name="内容占位符 5"/>
          <p:cNvSpPr>
            <a:spLocks noGrp="1"/>
          </p:cNvSpPr>
          <p:nvPr>
            <p:ph sz="quarter" idx="4"/>
          </p:nvPr>
        </p:nvSpPr>
        <p:spPr>
          <a:xfrm>
            <a:off x="4645271" y="1631156"/>
            <a:ext cx="40415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6A40938-DC92-4BAD-931E-1152471AA06B}" type="datetime1">
              <a:rPr lang="zh-CN" altLang="en-US"/>
              <a:pPr>
                <a:defRPr/>
              </a:pPr>
              <a:t>2017-6-4</a:t>
            </a:fld>
            <a:endParaRPr lang="zh-CN" altLang="en-US" sz="1013"/>
          </a:p>
        </p:txBody>
      </p:sp>
      <p:sp>
        <p:nvSpPr>
          <p:cNvPr id="8"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9"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6A5EA833-2DA5-4E35-BC30-7645F9AB7E35}" type="slidenum">
              <a:rPr lang="zh-CN" altLang="en-US"/>
              <a:pPr>
                <a:defRPr/>
              </a:pPr>
              <a:t>‹#›</a:t>
            </a:fld>
            <a:endParaRPr lang="zh-CN" altLang="en-US" sz="975"/>
          </a:p>
        </p:txBody>
      </p:sp>
    </p:spTree>
    <p:extLst>
      <p:ext uri="{BB962C8B-B14F-4D97-AF65-F5344CB8AC3E}">
        <p14:creationId xmlns:p14="http://schemas.microsoft.com/office/powerpoint/2010/main" xmlns="" val="1568188841"/>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70E760FA-0ADF-4620-A014-6685632ACF6A}"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9EED1A-473D-4FE2-BEB8-70110CFEFAE3}" type="slidenum">
              <a:rPr lang="zh-CN" altLang="en-US"/>
              <a:pPr>
                <a:defRPr/>
              </a:pPr>
              <a:t>‹#›</a:t>
            </a:fld>
            <a:endParaRPr lang="zh-CN" altLang="en-US" sz="975"/>
          </a:p>
        </p:txBody>
      </p:sp>
    </p:spTree>
    <p:extLst>
      <p:ext uri="{BB962C8B-B14F-4D97-AF65-F5344CB8AC3E}">
        <p14:creationId xmlns:p14="http://schemas.microsoft.com/office/powerpoint/2010/main" xmlns="" val="908441047"/>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BD6A8DF-2A80-4895-A93B-895AFEE69BC6}" type="datetime1">
              <a:rPr lang="zh-CN" altLang="en-US"/>
              <a:pPr>
                <a:defRPr/>
              </a:pPr>
              <a:t>2017-6-4</a:t>
            </a:fld>
            <a:endParaRPr lang="zh-CN" altLang="en-US" sz="1013"/>
          </a:p>
        </p:txBody>
      </p:sp>
      <p:sp>
        <p:nvSpPr>
          <p:cNvPr id="3"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4"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74004E1-7BBD-435F-917F-0352C10AAF93}" type="slidenum">
              <a:rPr lang="zh-CN" altLang="en-US"/>
              <a:pPr>
                <a:defRPr/>
              </a:pPr>
              <a:t>‹#›</a:t>
            </a:fld>
            <a:endParaRPr lang="zh-CN" altLang="en-US" sz="975"/>
          </a:p>
        </p:txBody>
      </p:sp>
    </p:spTree>
    <p:extLst>
      <p:ext uri="{BB962C8B-B14F-4D97-AF65-F5344CB8AC3E}">
        <p14:creationId xmlns:p14="http://schemas.microsoft.com/office/powerpoint/2010/main" xmlns="" val="257888920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gram Blank - JBS">
    <p:spTree>
      <p:nvGrpSpPr>
        <p:cNvPr id="1" name=""/>
        <p:cNvGrpSpPr/>
        <p:nvPr/>
      </p:nvGrpSpPr>
      <p:grpSpPr>
        <a:xfrm>
          <a:off x="0" y="0"/>
          <a:ext cx="0" cy="0"/>
          <a:chOff x="0" y="0"/>
          <a:chExt cx="0" cy="0"/>
        </a:xfrm>
      </p:grpSpPr>
      <p:sp>
        <p:nvSpPr>
          <p:cNvPr id="8" name="Rectangle 7"/>
          <p:cNvSpPr/>
          <p:nvPr userDrawn="1"/>
        </p:nvSpPr>
        <p:spPr bwMode="auto">
          <a:xfrm>
            <a:off x="0" y="0"/>
            <a:ext cx="9161958" cy="5143500"/>
          </a:xfrm>
          <a:prstGeom prst="rect">
            <a:avLst/>
          </a:prstGeom>
          <a:solidFill>
            <a:srgbClr val="000000">
              <a:alpha val="4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27491" y="4733850"/>
            <a:ext cx="1214559" cy="291299"/>
          </a:xfrm>
          <a:prstGeom prst="rect">
            <a:avLst/>
          </a:prstGeom>
        </p:spPr>
      </p:pic>
    </p:spTree>
    <p:extLst>
      <p:ext uri="{BB962C8B-B14F-4D97-AF65-F5344CB8AC3E}">
        <p14:creationId xmlns:p14="http://schemas.microsoft.com/office/powerpoint/2010/main" xmlns="" val="1682845392"/>
      </p:ext>
    </p:extLst>
  </p:cSld>
  <p:clrMapOvr>
    <a:masterClrMapping/>
  </p:clrMapOvr>
  <p:transition>
    <p:fade/>
  </p:transition>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90"/>
            <a:ext cx="3008435" cy="871538"/>
          </a:xfrm>
        </p:spPr>
        <p:txBody>
          <a:bodyPr anchor="b"/>
          <a:lstStyle>
            <a:lvl1pPr algn="l">
              <a:defRPr sz="1125"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538" y="204834"/>
            <a:ext cx="5111262"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076362"/>
            <a:ext cx="3008435" cy="351829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00E3FD-3222-4714-AD6F-D3A75223921A}"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68710DE-F82B-43A9-921B-A6D3E132B46D}" type="slidenum">
              <a:rPr lang="zh-CN" altLang="en-US"/>
              <a:pPr>
                <a:defRPr/>
              </a:pPr>
              <a:t>‹#›</a:t>
            </a:fld>
            <a:endParaRPr lang="zh-CN" altLang="en-US" sz="975"/>
          </a:p>
        </p:txBody>
      </p:sp>
    </p:spTree>
    <p:extLst>
      <p:ext uri="{BB962C8B-B14F-4D97-AF65-F5344CB8AC3E}">
        <p14:creationId xmlns:p14="http://schemas.microsoft.com/office/powerpoint/2010/main" xmlns="" val="3487615440"/>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66" y="3600453"/>
            <a:ext cx="5486400" cy="425054"/>
          </a:xfrm>
        </p:spPr>
        <p:txBody>
          <a:bodyPr anchor="b"/>
          <a:lstStyle>
            <a:lvl1pPr algn="l">
              <a:defRPr sz="112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66" y="459581"/>
            <a:ext cx="5486400" cy="3086100"/>
          </a:xfrm>
        </p:spPr>
        <p:txBody>
          <a:bodyPr/>
          <a:lstStyle>
            <a:lvl1pPr marL="0" indent="0">
              <a:buNone/>
              <a:defRPr sz="1800"/>
            </a:lvl1pPr>
            <a:lvl2pPr marL="256282" indent="0">
              <a:buNone/>
              <a:defRPr sz="1575"/>
            </a:lvl2pPr>
            <a:lvl3pPr marL="512569" indent="0">
              <a:buNone/>
              <a:defRPr sz="1350"/>
            </a:lvl3pPr>
            <a:lvl4pPr marL="768860" indent="0">
              <a:buNone/>
              <a:defRPr sz="1125"/>
            </a:lvl4pPr>
            <a:lvl5pPr marL="1025142" indent="0">
              <a:buNone/>
              <a:defRPr sz="1125"/>
            </a:lvl5pPr>
            <a:lvl6pPr marL="1281419" indent="0">
              <a:buNone/>
              <a:defRPr sz="1125"/>
            </a:lvl6pPr>
            <a:lvl7pPr marL="1537710" indent="0">
              <a:buNone/>
              <a:defRPr sz="1125"/>
            </a:lvl7pPr>
            <a:lvl8pPr marL="1793999" indent="0">
              <a:buNone/>
              <a:defRPr sz="1125"/>
            </a:lvl8pPr>
            <a:lvl9pPr marL="2050285" indent="0">
              <a:buNone/>
              <a:defRPr sz="1125"/>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166" y="4025506"/>
            <a:ext cx="5486400" cy="60364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42AB7A62-A85F-47E4-A6AE-B495E9D02E20}"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8F69C63-2368-49A5-BA12-E15D83F2B282}" type="slidenum">
              <a:rPr lang="zh-CN" altLang="en-US"/>
              <a:pPr>
                <a:defRPr/>
              </a:pPr>
              <a:t>‹#›</a:t>
            </a:fld>
            <a:endParaRPr lang="zh-CN" altLang="en-US" sz="975"/>
          </a:p>
        </p:txBody>
      </p:sp>
    </p:spTree>
    <p:extLst>
      <p:ext uri="{BB962C8B-B14F-4D97-AF65-F5344CB8AC3E}">
        <p14:creationId xmlns:p14="http://schemas.microsoft.com/office/powerpoint/2010/main" xmlns="" val="4220300665"/>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A0CEE47-84AA-4FC7-A907-94B1EC385414}"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E1447168-8A50-4643-BFFB-BD138B24E8A8}" type="slidenum">
              <a:rPr lang="zh-CN" altLang="en-US"/>
              <a:pPr>
                <a:defRPr/>
              </a:pPr>
              <a:t>‹#›</a:t>
            </a:fld>
            <a:endParaRPr lang="zh-CN" altLang="en-US" sz="975"/>
          </a:p>
        </p:txBody>
      </p:sp>
    </p:spTree>
    <p:extLst>
      <p:ext uri="{BB962C8B-B14F-4D97-AF65-F5344CB8AC3E}">
        <p14:creationId xmlns:p14="http://schemas.microsoft.com/office/powerpoint/2010/main" xmlns="" val="3364103461"/>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3"/>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3" y="205983"/>
            <a:ext cx="6031523"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E6F695F3-9E2A-449D-93B3-B46B60A8AC3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7A899101-D6D2-43ED-B0B7-AB731DA6D21F}" type="slidenum">
              <a:rPr lang="zh-CN" altLang="en-US"/>
              <a:pPr>
                <a:defRPr/>
              </a:pPr>
              <a:t>‹#›</a:t>
            </a:fld>
            <a:endParaRPr lang="zh-CN" altLang="en-US" sz="975"/>
          </a:p>
        </p:txBody>
      </p:sp>
    </p:spTree>
    <p:extLst>
      <p:ext uri="{BB962C8B-B14F-4D97-AF65-F5344CB8AC3E}">
        <p14:creationId xmlns:p14="http://schemas.microsoft.com/office/powerpoint/2010/main" xmlns="" val="1082312199"/>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D16BEED0-887A-4E70-B2FA-8286AD88C4D3}"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4E5DFDF6-307B-4260-96F1-B1075E96D114}" type="slidenum">
              <a:rPr lang="zh-CN" altLang="en-US"/>
              <a:pPr>
                <a:defRPr/>
              </a:pPr>
              <a:t>‹#›</a:t>
            </a:fld>
            <a:endParaRPr lang="zh-CN" altLang="en-US" sz="975"/>
          </a:p>
        </p:txBody>
      </p:sp>
    </p:spTree>
    <p:extLst>
      <p:ext uri="{BB962C8B-B14F-4D97-AF65-F5344CB8AC3E}">
        <p14:creationId xmlns:p14="http://schemas.microsoft.com/office/powerpoint/2010/main" xmlns="" val="756246060"/>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cSld name="28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535E0492-CC53-4B34-A099-9B31BE14942E}"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38112614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cSld name="29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254BC00F-9D54-4500-AD78-3F0056088ECB}"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391737773"/>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cSld name="30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A2000D3C-DD4E-4FAA-8AAA-680C09844752}"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1915062033"/>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矩形 1"/>
          <p:cNvSpPr/>
          <p:nvPr userDrawn="1"/>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userDrawn="1"/>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563" smtClean="0">
                <a:solidFill>
                  <a:srgbClr val="FFFFFF"/>
                </a:solidFill>
                <a:latin typeface="Times New Roman" panose="02020603050405020304" pitchFamily="18" charset="0"/>
                <a:cs typeface="Times New Roman" panose="02020603050405020304" pitchFamily="18" charset="0"/>
              </a:rPr>
              <a:t> </a:t>
            </a:r>
            <a:r>
              <a:rPr lang="en-US" altLang="zh-CN" sz="563" smtClean="0">
                <a:solidFill>
                  <a:srgbClr val="FFFFFF"/>
                </a:solidFill>
                <a:latin typeface="Times New Roman" panose="02020603050405020304" pitchFamily="18" charset="0"/>
                <a:cs typeface="Times New Roman" panose="02020603050405020304" pitchFamily="18" charset="0"/>
              </a:rPr>
              <a:t>Page   </a:t>
            </a:r>
            <a:fld id="{D0E62CC4-C528-4F1F-8266-283503ED856D}" type="slidenum">
              <a:rPr lang="zh-CN" altLang="en-US" sz="563"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563"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87664244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700"/>
            <a:ext cx="7772400" cy="110263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918"/>
            <a:ext cx="6400800" cy="1314003"/>
          </a:xfrm>
        </p:spPr>
        <p:txBody>
          <a:bodyPr/>
          <a:lstStyle>
            <a:lvl1pPr marL="0" indent="0" algn="ctr">
              <a:buNone/>
              <a:defRPr>
                <a:solidFill>
                  <a:schemeClr val="tx1">
                    <a:tint val="75000"/>
                  </a:schemeClr>
                </a:solidFill>
              </a:defRPr>
            </a:lvl1pPr>
            <a:lvl2pPr marL="231480" indent="0" algn="ctr">
              <a:buNone/>
              <a:defRPr>
                <a:solidFill>
                  <a:schemeClr val="tx1">
                    <a:tint val="75000"/>
                  </a:schemeClr>
                </a:solidFill>
              </a:defRPr>
            </a:lvl2pPr>
            <a:lvl3pPr marL="462961" indent="0" algn="ctr">
              <a:buNone/>
              <a:defRPr>
                <a:solidFill>
                  <a:schemeClr val="tx1">
                    <a:tint val="75000"/>
                  </a:schemeClr>
                </a:solidFill>
              </a:defRPr>
            </a:lvl3pPr>
            <a:lvl4pPr marL="694441" indent="0" algn="ctr">
              <a:buNone/>
              <a:defRPr>
                <a:solidFill>
                  <a:schemeClr val="tx1">
                    <a:tint val="75000"/>
                  </a:schemeClr>
                </a:solidFill>
              </a:defRPr>
            </a:lvl4pPr>
            <a:lvl5pPr marL="925921" indent="0" algn="ctr">
              <a:buNone/>
              <a:defRPr>
                <a:solidFill>
                  <a:schemeClr val="tx1">
                    <a:tint val="75000"/>
                  </a:schemeClr>
                </a:solidFill>
              </a:defRPr>
            </a:lvl5pPr>
            <a:lvl6pPr marL="1157402" indent="0" algn="ctr">
              <a:buNone/>
              <a:defRPr>
                <a:solidFill>
                  <a:schemeClr val="tx1">
                    <a:tint val="75000"/>
                  </a:schemeClr>
                </a:solidFill>
              </a:defRPr>
            </a:lvl6pPr>
            <a:lvl7pPr marL="1388882" indent="0" algn="ctr">
              <a:buNone/>
              <a:defRPr>
                <a:solidFill>
                  <a:schemeClr val="tx1">
                    <a:tint val="75000"/>
                  </a:schemeClr>
                </a:solidFill>
              </a:defRPr>
            </a:lvl7pPr>
            <a:lvl8pPr marL="1620363" indent="0" algn="ctr">
              <a:buNone/>
              <a:defRPr>
                <a:solidFill>
                  <a:schemeClr val="tx1">
                    <a:tint val="75000"/>
                  </a:schemeClr>
                </a:solidFill>
              </a:defRPr>
            </a:lvl8pPr>
            <a:lvl9pPr marL="1851843"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BFFEAF6F-6FB3-6747-8B24-6C2E372F75F3}"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315A0395-4AA3-3942-ACCE-207B3261F7F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123901805"/>
      </p:ext>
    </p:extLst>
  </p:cSld>
  <p:clrMapOvr>
    <a:masterClrMapping/>
  </p:clrMapOvr>
  <p:transition spd="slow">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Slide - JBS">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27491" y="4733850"/>
            <a:ext cx="1214559" cy="291299"/>
          </a:xfrm>
          <a:prstGeom prst="rect">
            <a:avLst/>
          </a:prstGeom>
        </p:spPr>
      </p:pic>
    </p:spTree>
    <p:extLst>
      <p:ext uri="{BB962C8B-B14F-4D97-AF65-F5344CB8AC3E}">
        <p14:creationId xmlns:p14="http://schemas.microsoft.com/office/powerpoint/2010/main" xmlns="" val="4151684532"/>
      </p:ext>
    </p:extLst>
  </p:cSld>
  <p:clrMapOvr>
    <a:masterClrMapping/>
  </p:clrMapOvr>
  <p:transition>
    <p:fade/>
  </p:transition>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DFF21F5-1495-3B4C-831E-D3C0EACC36ED}"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70C4C050-DA4D-9643-8EB6-32F1A4E8AD7A}"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617887024"/>
      </p:ext>
    </p:extLst>
  </p:cSld>
  <p:clrMapOvr>
    <a:masterClrMapping/>
  </p:clrMapOvr>
  <p:transition spd="slow">
    <p:randomBar dir="vert"/>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12" y="3305503"/>
            <a:ext cx="7772400" cy="1021467"/>
          </a:xfrm>
        </p:spPr>
        <p:txBody>
          <a:bodyPr anchor="t"/>
          <a:lstStyle>
            <a:lvl1pPr algn="l">
              <a:defRPr sz="2025"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12" y="2180362"/>
            <a:ext cx="7772400" cy="1125141"/>
          </a:xfrm>
        </p:spPr>
        <p:txBody>
          <a:bodyPr anchor="b"/>
          <a:lstStyle>
            <a:lvl1pPr marL="0" indent="0">
              <a:buNone/>
              <a:defRPr sz="1013">
                <a:solidFill>
                  <a:schemeClr val="tx1">
                    <a:tint val="75000"/>
                  </a:schemeClr>
                </a:solidFill>
              </a:defRPr>
            </a:lvl1pPr>
            <a:lvl2pPr marL="231480" indent="0">
              <a:buNone/>
              <a:defRPr sz="911">
                <a:solidFill>
                  <a:schemeClr val="tx1">
                    <a:tint val="75000"/>
                  </a:schemeClr>
                </a:solidFill>
              </a:defRPr>
            </a:lvl2pPr>
            <a:lvl3pPr marL="462961" indent="0">
              <a:buNone/>
              <a:defRPr sz="810">
                <a:solidFill>
                  <a:schemeClr val="tx1">
                    <a:tint val="75000"/>
                  </a:schemeClr>
                </a:solidFill>
              </a:defRPr>
            </a:lvl3pPr>
            <a:lvl4pPr marL="694441" indent="0">
              <a:buNone/>
              <a:defRPr sz="709">
                <a:solidFill>
                  <a:schemeClr val="tx1">
                    <a:tint val="75000"/>
                  </a:schemeClr>
                </a:solidFill>
              </a:defRPr>
            </a:lvl4pPr>
            <a:lvl5pPr marL="925921" indent="0">
              <a:buNone/>
              <a:defRPr sz="709">
                <a:solidFill>
                  <a:schemeClr val="tx1">
                    <a:tint val="75000"/>
                  </a:schemeClr>
                </a:solidFill>
              </a:defRPr>
            </a:lvl5pPr>
            <a:lvl6pPr marL="1157402" indent="0">
              <a:buNone/>
              <a:defRPr sz="709">
                <a:solidFill>
                  <a:schemeClr val="tx1">
                    <a:tint val="75000"/>
                  </a:schemeClr>
                </a:solidFill>
              </a:defRPr>
            </a:lvl6pPr>
            <a:lvl7pPr marL="1388882" indent="0">
              <a:buNone/>
              <a:defRPr sz="709">
                <a:solidFill>
                  <a:schemeClr val="tx1">
                    <a:tint val="75000"/>
                  </a:schemeClr>
                </a:solidFill>
              </a:defRPr>
            </a:lvl7pPr>
            <a:lvl8pPr marL="1620363" indent="0">
              <a:buNone/>
              <a:defRPr sz="709">
                <a:solidFill>
                  <a:schemeClr val="tx1">
                    <a:tint val="75000"/>
                  </a:schemeClr>
                </a:solidFill>
              </a:defRPr>
            </a:lvl8pPr>
            <a:lvl9pPr marL="1851843" indent="0">
              <a:buNone/>
              <a:defRPr sz="709">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C06E8052-8501-8647-AAAF-ACE67833932C}"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527E40F8-625F-3848-AF16-EC47986F7523}"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910003374"/>
      </p:ext>
    </p:extLst>
  </p:cSld>
  <p:clrMapOvr>
    <a:masterClrMapping/>
  </p:clrMapOvr>
  <p:transition spd="slow">
    <p:randomBar dir="vert"/>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199882"/>
            <a:ext cx="4071938" cy="3394710"/>
          </a:xfrm>
        </p:spPr>
        <p:txBody>
          <a:bodyPr/>
          <a:lstStyle>
            <a:lvl1pPr>
              <a:defRPr sz="1418"/>
            </a:lvl1pPr>
            <a:lvl2pPr>
              <a:defRPr sz="1215"/>
            </a:lvl2pPr>
            <a:lvl3pPr>
              <a:defRPr sz="1013"/>
            </a:lvl3pPr>
            <a:lvl4pPr>
              <a:defRPr sz="911"/>
            </a:lvl4pPr>
            <a:lvl5pPr>
              <a:defRPr sz="911"/>
            </a:lvl5pPr>
            <a:lvl6pPr>
              <a:defRPr sz="911"/>
            </a:lvl6pPr>
            <a:lvl7pPr>
              <a:defRPr sz="911"/>
            </a:lvl7pPr>
            <a:lvl8pPr>
              <a:defRPr sz="911"/>
            </a:lvl8pPr>
            <a:lvl9pPr>
              <a:defRPr sz="911"/>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内容占位符 3"/>
          <p:cNvSpPr>
            <a:spLocks noGrp="1"/>
          </p:cNvSpPr>
          <p:nvPr>
            <p:ph sz="half" idx="2"/>
          </p:nvPr>
        </p:nvSpPr>
        <p:spPr>
          <a:xfrm>
            <a:off x="4614862" y="1199882"/>
            <a:ext cx="4071938" cy="3394710"/>
          </a:xfrm>
        </p:spPr>
        <p:txBody>
          <a:bodyPr/>
          <a:lstStyle>
            <a:lvl1pPr>
              <a:defRPr sz="1418"/>
            </a:lvl1pPr>
            <a:lvl2pPr>
              <a:defRPr sz="1215"/>
            </a:lvl2pPr>
            <a:lvl3pPr>
              <a:defRPr sz="1013"/>
            </a:lvl3pPr>
            <a:lvl4pPr>
              <a:defRPr sz="911"/>
            </a:lvl4pPr>
            <a:lvl5pPr>
              <a:defRPr sz="911"/>
            </a:lvl5pPr>
            <a:lvl6pPr>
              <a:defRPr sz="911"/>
            </a:lvl6pPr>
            <a:lvl7pPr>
              <a:defRPr sz="911"/>
            </a:lvl7pPr>
            <a:lvl8pPr>
              <a:defRPr sz="911"/>
            </a:lvl8pPr>
            <a:lvl9pPr>
              <a:defRPr sz="911"/>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日期占位符 3"/>
          <p:cNvSpPr>
            <a:spLocks noGrp="1"/>
          </p:cNvSpPr>
          <p:nvPr>
            <p:ph type="dt" sz="half" idx="10"/>
          </p:nvPr>
        </p:nvSpPr>
        <p:spPr/>
        <p:txBody>
          <a:bodyPr/>
          <a:lstStyle>
            <a:lvl1pPr>
              <a:defRPr/>
            </a:lvl1pPr>
          </a:lstStyle>
          <a:p>
            <a:pPr>
              <a:defRPr/>
            </a:pPr>
            <a:fld id="{BAC39CD7-D44C-8E40-A2F3-869071E7F18D}"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F742CD20-7A92-BA4B-A592-4B16D3D4D03D}"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2654424683"/>
      </p:ext>
    </p:extLst>
  </p:cSld>
  <p:clrMapOvr>
    <a:masterClrMapping/>
  </p:clrMapOvr>
  <p:transition spd="slow">
    <p:randomBar dir="vert"/>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662"/>
            <a:ext cx="4039791" cy="479792"/>
          </a:xfrm>
        </p:spPr>
        <p:txBody>
          <a:bodyPr anchor="b"/>
          <a:lstStyle>
            <a:lvl1pPr marL="0" indent="0">
              <a:buNone/>
              <a:defRPr sz="1215" b="1"/>
            </a:lvl1pPr>
            <a:lvl2pPr marL="231480" indent="0">
              <a:buNone/>
              <a:defRPr sz="1013" b="1"/>
            </a:lvl2pPr>
            <a:lvl3pPr marL="462961" indent="0">
              <a:buNone/>
              <a:defRPr sz="911" b="1"/>
            </a:lvl3pPr>
            <a:lvl4pPr marL="694441" indent="0">
              <a:buNone/>
              <a:defRPr sz="810" b="1"/>
            </a:lvl4pPr>
            <a:lvl5pPr marL="925921" indent="0">
              <a:buNone/>
              <a:defRPr sz="810" b="1"/>
            </a:lvl5pPr>
            <a:lvl6pPr marL="1157402" indent="0">
              <a:buNone/>
              <a:defRPr sz="810" b="1"/>
            </a:lvl6pPr>
            <a:lvl7pPr marL="1388882" indent="0">
              <a:buNone/>
              <a:defRPr sz="810" b="1"/>
            </a:lvl7pPr>
            <a:lvl8pPr marL="1620363" indent="0">
              <a:buNone/>
              <a:defRPr sz="810" b="1"/>
            </a:lvl8pPr>
            <a:lvl9pPr marL="1851843" indent="0">
              <a:buNone/>
              <a:defRPr sz="81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454"/>
            <a:ext cx="4039791" cy="2963138"/>
          </a:xfrm>
        </p:spPr>
        <p:txBody>
          <a:bodyPr/>
          <a:lstStyle>
            <a:lvl1pPr>
              <a:defRPr sz="1215"/>
            </a:lvl1pPr>
            <a:lvl2pPr>
              <a:defRPr sz="1013"/>
            </a:lvl2pPr>
            <a:lvl3pPr>
              <a:defRPr sz="911"/>
            </a:lvl3pPr>
            <a:lvl4pPr>
              <a:defRPr sz="810"/>
            </a:lvl4pPr>
            <a:lvl5pPr>
              <a:defRPr sz="810"/>
            </a:lvl5pPr>
            <a:lvl6pPr>
              <a:defRPr sz="810"/>
            </a:lvl6pPr>
            <a:lvl7pPr>
              <a:defRPr sz="810"/>
            </a:lvl7pPr>
            <a:lvl8pPr>
              <a:defRPr sz="810"/>
            </a:lvl8pPr>
            <a:lvl9pPr>
              <a:defRPr sz="81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文本占位符 4"/>
          <p:cNvSpPr>
            <a:spLocks noGrp="1"/>
          </p:cNvSpPr>
          <p:nvPr>
            <p:ph type="body" sz="quarter" idx="3"/>
          </p:nvPr>
        </p:nvSpPr>
        <p:spPr>
          <a:xfrm>
            <a:off x="4645224" y="1151662"/>
            <a:ext cx="4041577" cy="479792"/>
          </a:xfrm>
        </p:spPr>
        <p:txBody>
          <a:bodyPr anchor="b"/>
          <a:lstStyle>
            <a:lvl1pPr marL="0" indent="0">
              <a:buNone/>
              <a:defRPr sz="1215" b="1"/>
            </a:lvl1pPr>
            <a:lvl2pPr marL="231480" indent="0">
              <a:buNone/>
              <a:defRPr sz="1013" b="1"/>
            </a:lvl2pPr>
            <a:lvl3pPr marL="462961" indent="0">
              <a:buNone/>
              <a:defRPr sz="911" b="1"/>
            </a:lvl3pPr>
            <a:lvl4pPr marL="694441" indent="0">
              <a:buNone/>
              <a:defRPr sz="810" b="1"/>
            </a:lvl4pPr>
            <a:lvl5pPr marL="925921" indent="0">
              <a:buNone/>
              <a:defRPr sz="810" b="1"/>
            </a:lvl5pPr>
            <a:lvl6pPr marL="1157402" indent="0">
              <a:buNone/>
              <a:defRPr sz="810" b="1"/>
            </a:lvl6pPr>
            <a:lvl7pPr marL="1388882" indent="0">
              <a:buNone/>
              <a:defRPr sz="810" b="1"/>
            </a:lvl7pPr>
            <a:lvl8pPr marL="1620363" indent="0">
              <a:buNone/>
              <a:defRPr sz="810" b="1"/>
            </a:lvl8pPr>
            <a:lvl9pPr marL="1851843" indent="0">
              <a:buNone/>
              <a:defRPr sz="810" b="1"/>
            </a:lvl9pPr>
          </a:lstStyle>
          <a:p>
            <a:pPr lvl="0"/>
            <a:r>
              <a:rPr lang="zh-CN" altLang="en-US" smtClean="0"/>
              <a:t>单击此处编辑母版文本样式</a:t>
            </a:r>
          </a:p>
        </p:txBody>
      </p:sp>
      <p:sp>
        <p:nvSpPr>
          <p:cNvPr id="6" name="内容占位符 5"/>
          <p:cNvSpPr>
            <a:spLocks noGrp="1"/>
          </p:cNvSpPr>
          <p:nvPr>
            <p:ph sz="quarter" idx="4"/>
          </p:nvPr>
        </p:nvSpPr>
        <p:spPr>
          <a:xfrm>
            <a:off x="4645224" y="1631454"/>
            <a:ext cx="4041577" cy="2963138"/>
          </a:xfrm>
        </p:spPr>
        <p:txBody>
          <a:bodyPr/>
          <a:lstStyle>
            <a:lvl1pPr>
              <a:defRPr sz="1215"/>
            </a:lvl1pPr>
            <a:lvl2pPr>
              <a:defRPr sz="1013"/>
            </a:lvl2pPr>
            <a:lvl3pPr>
              <a:defRPr sz="911"/>
            </a:lvl3pPr>
            <a:lvl4pPr>
              <a:defRPr sz="810"/>
            </a:lvl4pPr>
            <a:lvl5pPr>
              <a:defRPr sz="810"/>
            </a:lvl5pPr>
            <a:lvl6pPr>
              <a:defRPr sz="810"/>
            </a:lvl6pPr>
            <a:lvl7pPr>
              <a:defRPr sz="810"/>
            </a:lvl7pPr>
            <a:lvl8pPr>
              <a:defRPr sz="810"/>
            </a:lvl8pPr>
            <a:lvl9pPr>
              <a:defRPr sz="81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7" name="日期占位符 3"/>
          <p:cNvSpPr>
            <a:spLocks noGrp="1"/>
          </p:cNvSpPr>
          <p:nvPr>
            <p:ph type="dt" sz="half" idx="10"/>
          </p:nvPr>
        </p:nvSpPr>
        <p:spPr/>
        <p:txBody>
          <a:bodyPr/>
          <a:lstStyle>
            <a:lvl1pPr>
              <a:defRPr/>
            </a:lvl1pPr>
          </a:lstStyle>
          <a:p>
            <a:pPr>
              <a:defRPr/>
            </a:pPr>
            <a:fld id="{61CD27C2-A7AA-3549-8BE4-E31B5774BF77}"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9" name="幻灯片编号占位符 5"/>
          <p:cNvSpPr>
            <a:spLocks noGrp="1"/>
          </p:cNvSpPr>
          <p:nvPr>
            <p:ph type="sldNum" sz="quarter" idx="12"/>
          </p:nvPr>
        </p:nvSpPr>
        <p:spPr/>
        <p:txBody>
          <a:bodyPr/>
          <a:lstStyle>
            <a:lvl1pPr>
              <a:defRPr/>
            </a:lvl1pPr>
          </a:lstStyle>
          <a:p>
            <a:pPr>
              <a:defRPr/>
            </a:pPr>
            <a:fld id="{493E43F9-1FDC-624F-8A29-B5D394106F3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142045473"/>
      </p:ext>
    </p:extLst>
  </p:cSld>
  <p:clrMapOvr>
    <a:masterClrMapping/>
  </p:clrMapOvr>
  <p:transition spd="slow">
    <p:randomBar dir="vert"/>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D100A34-5DC8-0842-8173-50DD5BC180EA}"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5" name="幻灯片编号占位符 5"/>
          <p:cNvSpPr>
            <a:spLocks noGrp="1"/>
          </p:cNvSpPr>
          <p:nvPr>
            <p:ph type="sldNum" sz="quarter" idx="12"/>
          </p:nvPr>
        </p:nvSpPr>
        <p:spPr/>
        <p:txBody>
          <a:bodyPr/>
          <a:lstStyle>
            <a:lvl1pPr>
              <a:defRPr/>
            </a:lvl1pPr>
          </a:lstStyle>
          <a:p>
            <a:pPr>
              <a:defRPr/>
            </a:pPr>
            <a:fld id="{D486D0A0-C62A-514B-BB17-F3FD55A240CE}"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2415471461"/>
      </p:ext>
    </p:extLst>
  </p:cSld>
  <p:clrMapOvr>
    <a:masterClrMapping/>
  </p:clrMapOvr>
  <p:transition spd="slow">
    <p:randomBar dir="vert"/>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4DD87A7-BE04-BA40-B0EC-044F5A08E3AF}"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4" name="幻灯片编号占位符 5"/>
          <p:cNvSpPr>
            <a:spLocks noGrp="1"/>
          </p:cNvSpPr>
          <p:nvPr>
            <p:ph type="sldNum" sz="quarter" idx="12"/>
          </p:nvPr>
        </p:nvSpPr>
        <p:spPr/>
        <p:txBody>
          <a:bodyPr/>
          <a:lstStyle>
            <a:lvl1pPr>
              <a:defRPr/>
            </a:lvl1pPr>
          </a:lstStyle>
          <a:p>
            <a:pPr>
              <a:defRPr/>
            </a:pPr>
            <a:fld id="{427B72F2-0233-0042-A6BC-A657E5A3863D}"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093549279"/>
      </p:ext>
    </p:extLst>
  </p:cSld>
  <p:clrMapOvr>
    <a:masterClrMapping/>
  </p:clrMapOvr>
  <p:transition spd="slow">
    <p:randomBar dir="vert"/>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937"/>
            <a:ext cx="3008412" cy="871180"/>
          </a:xfrm>
        </p:spPr>
        <p:txBody>
          <a:bodyPr anchor="b"/>
          <a:lstStyle>
            <a:lvl1pPr algn="l">
              <a:defRPr sz="1013"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447" y="204937"/>
            <a:ext cx="5111353" cy="4389656"/>
          </a:xfrm>
        </p:spPr>
        <p:txBody>
          <a:bodyPr/>
          <a:lstStyle>
            <a:lvl1pPr>
              <a:defRPr sz="1620"/>
            </a:lvl1pPr>
            <a:lvl2pPr>
              <a:defRPr sz="1418"/>
            </a:lvl2pPr>
            <a:lvl3pPr>
              <a:defRPr sz="121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文本占位符 3"/>
          <p:cNvSpPr>
            <a:spLocks noGrp="1"/>
          </p:cNvSpPr>
          <p:nvPr>
            <p:ph type="body" sz="half" idx="2"/>
          </p:nvPr>
        </p:nvSpPr>
        <p:spPr>
          <a:xfrm>
            <a:off x="457200" y="1076117"/>
            <a:ext cx="3008412" cy="3518475"/>
          </a:xfrm>
        </p:spPr>
        <p:txBody>
          <a:bodyPr/>
          <a:lstStyle>
            <a:lvl1pPr marL="0" indent="0">
              <a:buNone/>
              <a:defRPr sz="709"/>
            </a:lvl1pPr>
            <a:lvl2pPr marL="231480" indent="0">
              <a:buNone/>
              <a:defRPr sz="608"/>
            </a:lvl2pPr>
            <a:lvl3pPr marL="462961" indent="0">
              <a:buNone/>
              <a:defRPr sz="506"/>
            </a:lvl3pPr>
            <a:lvl4pPr marL="694441" indent="0">
              <a:buNone/>
              <a:defRPr sz="456"/>
            </a:lvl4pPr>
            <a:lvl5pPr marL="925921" indent="0">
              <a:buNone/>
              <a:defRPr sz="456"/>
            </a:lvl5pPr>
            <a:lvl6pPr marL="1157402" indent="0">
              <a:buNone/>
              <a:defRPr sz="456"/>
            </a:lvl6pPr>
            <a:lvl7pPr marL="1388882" indent="0">
              <a:buNone/>
              <a:defRPr sz="456"/>
            </a:lvl7pPr>
            <a:lvl8pPr marL="1620363" indent="0">
              <a:buNone/>
              <a:defRPr sz="456"/>
            </a:lvl8pPr>
            <a:lvl9pPr marL="1851843" indent="0">
              <a:buNone/>
              <a:defRPr sz="456"/>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D0475B0-A07C-0546-BE71-C8D689CF6A54}"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63A4CA4E-1244-C444-A253-749DC896582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195692907"/>
      </p:ext>
    </p:extLst>
  </p:cSld>
  <p:clrMapOvr>
    <a:masterClrMapping/>
  </p:clrMapOvr>
  <p:transition spd="slow">
    <p:randomBar dir="vert"/>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89" y="3600450"/>
            <a:ext cx="5486400" cy="425143"/>
          </a:xfrm>
        </p:spPr>
        <p:txBody>
          <a:bodyPr anchor="b"/>
          <a:lstStyle>
            <a:lvl1pPr algn="l">
              <a:defRPr sz="1013"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89" y="459700"/>
            <a:ext cx="5486400" cy="3086100"/>
          </a:xfrm>
        </p:spPr>
        <p:txBody>
          <a:bodyPr rtlCol="0">
            <a:normAutofit/>
          </a:bodyPr>
          <a:lstStyle>
            <a:lvl1pPr marL="0" indent="0">
              <a:buNone/>
              <a:defRPr sz="1620"/>
            </a:lvl1pPr>
            <a:lvl2pPr marL="231480" indent="0">
              <a:buNone/>
              <a:defRPr sz="1418"/>
            </a:lvl2pPr>
            <a:lvl3pPr marL="462961" indent="0">
              <a:buNone/>
              <a:defRPr sz="1215"/>
            </a:lvl3pPr>
            <a:lvl4pPr marL="694441" indent="0">
              <a:buNone/>
              <a:defRPr sz="1013"/>
            </a:lvl4pPr>
            <a:lvl5pPr marL="925921" indent="0">
              <a:buNone/>
              <a:defRPr sz="1013"/>
            </a:lvl5pPr>
            <a:lvl6pPr marL="1157402" indent="0">
              <a:buNone/>
              <a:defRPr sz="1013"/>
            </a:lvl6pPr>
            <a:lvl7pPr marL="1388882" indent="0">
              <a:buNone/>
              <a:defRPr sz="1013"/>
            </a:lvl7pPr>
            <a:lvl8pPr marL="1620363" indent="0">
              <a:buNone/>
              <a:defRPr sz="1013"/>
            </a:lvl8pPr>
            <a:lvl9pPr marL="1851843" indent="0">
              <a:buNone/>
              <a:defRPr sz="1013"/>
            </a:lvl9pPr>
          </a:lstStyle>
          <a:p>
            <a:pPr lvl="0"/>
            <a:endParaRPr lang="zh-CN" altLang="en-US" noProof="0" smtClean="0"/>
          </a:p>
        </p:txBody>
      </p:sp>
      <p:sp>
        <p:nvSpPr>
          <p:cNvPr id="4" name="文本占位符 3"/>
          <p:cNvSpPr>
            <a:spLocks noGrp="1"/>
          </p:cNvSpPr>
          <p:nvPr>
            <p:ph type="body" sz="half" idx="2"/>
          </p:nvPr>
        </p:nvSpPr>
        <p:spPr>
          <a:xfrm>
            <a:off x="1792189" y="4025593"/>
            <a:ext cx="5486400" cy="603557"/>
          </a:xfrm>
        </p:spPr>
        <p:txBody>
          <a:bodyPr/>
          <a:lstStyle>
            <a:lvl1pPr marL="0" indent="0">
              <a:buNone/>
              <a:defRPr sz="709"/>
            </a:lvl1pPr>
            <a:lvl2pPr marL="231480" indent="0">
              <a:buNone/>
              <a:defRPr sz="608"/>
            </a:lvl2pPr>
            <a:lvl3pPr marL="462961" indent="0">
              <a:buNone/>
              <a:defRPr sz="506"/>
            </a:lvl3pPr>
            <a:lvl4pPr marL="694441" indent="0">
              <a:buNone/>
              <a:defRPr sz="456"/>
            </a:lvl4pPr>
            <a:lvl5pPr marL="925921" indent="0">
              <a:buNone/>
              <a:defRPr sz="456"/>
            </a:lvl5pPr>
            <a:lvl6pPr marL="1157402" indent="0">
              <a:buNone/>
              <a:defRPr sz="456"/>
            </a:lvl6pPr>
            <a:lvl7pPr marL="1388882" indent="0">
              <a:buNone/>
              <a:defRPr sz="456"/>
            </a:lvl7pPr>
            <a:lvl8pPr marL="1620363" indent="0">
              <a:buNone/>
              <a:defRPr sz="456"/>
            </a:lvl8pPr>
            <a:lvl9pPr marL="1851843" indent="0">
              <a:buNone/>
              <a:defRPr sz="456"/>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1B05731-E1B8-3E4E-9D1F-892B58CA4A8E}"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B52F7B97-A380-304F-8E20-723EAFFCDCC8}"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894388992"/>
      </p:ext>
    </p:extLst>
  </p:cSld>
  <p:clrMapOvr>
    <a:masterClrMapping/>
  </p:clrMapOvr>
  <p:transition spd="slow">
    <p:randomBar dir="vert"/>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B2AFB7A-D07B-C349-AAD8-54537095D166}"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CDA30BAE-4C59-1843-A233-2E163B0959D3}"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292716016"/>
      </p:ext>
    </p:extLst>
  </p:cSld>
  <p:clrMapOvr>
    <a:masterClrMapping/>
  </p:clrMapOvr>
  <p:transition spd="slow">
    <p:randomBar dir="vert"/>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740"/>
            <a:ext cx="2057400" cy="4388852"/>
          </a:xfrm>
        </p:spPr>
        <p:txBody>
          <a:bodyPr vert="eaVert"/>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a:xfrm>
            <a:off x="457200" y="205740"/>
            <a:ext cx="6086475" cy="4388852"/>
          </a:xfrm>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CB4E2D0-4382-C642-909E-9126302E1D7A}"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57588EF6-1510-1E4C-A62B-D2E42C80D6CB}"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006546755"/>
      </p:ext>
    </p:extLst>
  </p:cSld>
  <p:clrMapOvr>
    <a:masterClrMapping/>
  </p:clrMapOvr>
  <p:transition spd="slow">
    <p:randomBar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9436" y="302083"/>
            <a:ext cx="8363938"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27896"/>
            <a:ext cx="8363938"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36" indent="-302410">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3pPr>
            <a:lvl4pPr marL="1203679" indent="-259547">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4pPr>
            <a:lvl5pPr marL="1456087" indent="-252404">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859272" y="4825388"/>
            <a:ext cx="897513" cy="103584"/>
          </a:xfrm>
          <a:prstGeom prst="rect">
            <a:avLst/>
          </a:prstGeom>
        </p:spPr>
      </p:pic>
      <p:sp>
        <p:nvSpPr>
          <p:cNvPr id="8" name="Rectangle 7"/>
          <p:cNvSpPr/>
          <p:nvPr userDrawn="1"/>
        </p:nvSpPr>
        <p:spPr bwMode="auto">
          <a:xfrm>
            <a:off x="0" y="9"/>
            <a:ext cx="9144000" cy="34289"/>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xmlns="" val="0"/>
              </a:ext>
            </a:extLst>
          </a:blip>
          <a:srcRect l="49222"/>
          <a:stretch/>
        </p:blipFill>
        <p:spPr>
          <a:xfrm rot="10800000">
            <a:off x="8519058" y="-6206"/>
            <a:ext cx="634666" cy="62602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rot="10800000">
            <a:off x="7601740" y="-6206"/>
            <a:ext cx="1249882" cy="626024"/>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rot="10800000">
            <a:off x="6684419" y="-6206"/>
            <a:ext cx="1249882" cy="626024"/>
          </a:xfrm>
          <a:prstGeom prst="rect">
            <a:avLst/>
          </a:prstGeom>
        </p:spPr>
      </p:pic>
    </p:spTree>
    <p:extLst>
      <p:ext uri="{BB962C8B-B14F-4D97-AF65-F5344CB8AC3E}">
        <p14:creationId xmlns:p14="http://schemas.microsoft.com/office/powerpoint/2010/main" xmlns="" val="1518916673"/>
      </p:ext>
    </p:extLst>
  </p:cSld>
  <p:clrMapOvr>
    <a:masterClrMapping/>
  </p:clrMapOvr>
  <p:transition>
    <p:fade/>
  </p:transition>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66"/>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256282" indent="0" algn="ctr">
              <a:buNone/>
              <a:defRPr/>
            </a:lvl2pPr>
            <a:lvl3pPr marL="512569" indent="0" algn="ctr">
              <a:buNone/>
              <a:defRPr/>
            </a:lvl3pPr>
            <a:lvl4pPr marL="768860" indent="0" algn="ctr">
              <a:buNone/>
              <a:defRPr/>
            </a:lvl4pPr>
            <a:lvl5pPr marL="1025142" indent="0" algn="ctr">
              <a:buNone/>
              <a:defRPr/>
            </a:lvl5pPr>
            <a:lvl6pPr marL="1281419" indent="0" algn="ctr">
              <a:buNone/>
              <a:defRPr/>
            </a:lvl6pPr>
            <a:lvl7pPr marL="1537710" indent="0" algn="ctr">
              <a:buNone/>
              <a:defRPr/>
            </a:lvl7pPr>
            <a:lvl8pPr marL="1793999" indent="0" algn="ctr">
              <a:buNone/>
              <a:defRPr/>
            </a:lvl8pPr>
            <a:lvl9pPr marL="2050285"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186D3A7-C81B-4823-9B1E-B5C88A60035B}"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66AAF50-4FA7-44B9-ABBB-A36B6318457C}" type="slidenum">
              <a:rPr lang="zh-CN" altLang="en-US"/>
              <a:pPr>
                <a:defRPr/>
              </a:pPr>
              <a:t>‹#›</a:t>
            </a:fld>
            <a:endParaRPr lang="zh-CN" altLang="en-US" sz="975"/>
          </a:p>
        </p:txBody>
      </p:sp>
    </p:spTree>
    <p:extLst>
      <p:ext uri="{BB962C8B-B14F-4D97-AF65-F5344CB8AC3E}">
        <p14:creationId xmlns:p14="http://schemas.microsoft.com/office/powerpoint/2010/main" xmlns="" val="1480141665"/>
      </p:ext>
    </p:extLst>
  </p:cSld>
  <p:clrMapOvr>
    <a:masterClrMapping/>
  </p:clrMapOvr>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D350FAE-348E-4A61-92AD-0DCB01C900BE}"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C3F0910-BE03-4E6F-AA6A-15646DF42909}" type="slidenum">
              <a:rPr lang="zh-CN" altLang="en-US"/>
              <a:pPr>
                <a:defRPr/>
              </a:pPr>
              <a:t>‹#›</a:t>
            </a:fld>
            <a:endParaRPr lang="zh-CN" altLang="en-US" sz="975"/>
          </a:p>
        </p:txBody>
      </p:sp>
    </p:spTree>
    <p:extLst>
      <p:ext uri="{BB962C8B-B14F-4D97-AF65-F5344CB8AC3E}">
        <p14:creationId xmlns:p14="http://schemas.microsoft.com/office/powerpoint/2010/main" xmlns="" val="559991268"/>
      </p:ext>
    </p:extLst>
  </p:cSld>
  <p:clrMapOvr>
    <a:masterClrMapping/>
  </p:clrMapOvr>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35" y="3305221"/>
            <a:ext cx="7772400" cy="1021556"/>
          </a:xfrm>
        </p:spPr>
        <p:txBody>
          <a:bodyPr anchor="t"/>
          <a:lstStyle>
            <a:lvl1pPr algn="l">
              <a:defRPr sz="225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35" y="2180079"/>
            <a:ext cx="7772400" cy="1125140"/>
          </a:xfrm>
        </p:spPr>
        <p:txBody>
          <a:bodyPr anchor="b"/>
          <a:lstStyle>
            <a:lvl1pPr marL="0" indent="0">
              <a:buNone/>
              <a:defRPr sz="1125"/>
            </a:lvl1pPr>
            <a:lvl2pPr marL="256282" indent="0">
              <a:buNone/>
              <a:defRPr sz="1013"/>
            </a:lvl2pPr>
            <a:lvl3pPr marL="512569" indent="0">
              <a:buNone/>
              <a:defRPr sz="900"/>
            </a:lvl3pPr>
            <a:lvl4pPr marL="768860" indent="0">
              <a:buNone/>
              <a:defRPr sz="788"/>
            </a:lvl4pPr>
            <a:lvl5pPr marL="1025142" indent="0">
              <a:buNone/>
              <a:defRPr sz="788"/>
            </a:lvl5pPr>
            <a:lvl6pPr marL="1281419" indent="0">
              <a:buNone/>
              <a:defRPr sz="788"/>
            </a:lvl6pPr>
            <a:lvl7pPr marL="1537710" indent="0">
              <a:buNone/>
              <a:defRPr sz="788"/>
            </a:lvl7pPr>
            <a:lvl8pPr marL="1793999" indent="0">
              <a:buNone/>
              <a:defRPr sz="788"/>
            </a:lvl8pPr>
            <a:lvl9pPr marL="2050285" indent="0">
              <a:buNone/>
              <a:defRPr sz="788"/>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4E74E795-3974-4F01-8004-6C8B2206FB52}"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95B25387-FE66-4A76-AA01-9EB9872D1FCE}" type="slidenum">
              <a:rPr lang="zh-CN" altLang="en-US"/>
              <a:pPr>
                <a:defRPr/>
              </a:pPr>
              <a:t>‹#›</a:t>
            </a:fld>
            <a:endParaRPr lang="zh-CN" altLang="en-US" sz="975"/>
          </a:p>
        </p:txBody>
      </p:sp>
    </p:spTree>
    <p:extLst>
      <p:ext uri="{BB962C8B-B14F-4D97-AF65-F5344CB8AC3E}">
        <p14:creationId xmlns:p14="http://schemas.microsoft.com/office/powerpoint/2010/main" xmlns="" val="1502321433"/>
      </p:ext>
    </p:extLst>
  </p:cSld>
  <p:clrMapOvr>
    <a:masterClrMapping/>
  </p:clrMapOvr>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2338"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BDBABF48-FA39-493F-B8FC-0B52D8BC99C5}"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A7D4EC3-FD26-4DA1-AE27-66344119BFA5}" type="slidenum">
              <a:rPr lang="zh-CN" altLang="en-US"/>
              <a:pPr>
                <a:defRPr/>
              </a:pPr>
              <a:t>‹#›</a:t>
            </a:fld>
            <a:endParaRPr lang="zh-CN" altLang="en-US" sz="975"/>
          </a:p>
        </p:txBody>
      </p:sp>
    </p:spTree>
    <p:extLst>
      <p:ext uri="{BB962C8B-B14F-4D97-AF65-F5344CB8AC3E}">
        <p14:creationId xmlns:p14="http://schemas.microsoft.com/office/powerpoint/2010/main" xmlns="" val="3104894507"/>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1338"/>
            <a:ext cx="4040066"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156"/>
            <a:ext cx="4040066"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271" y="1151338"/>
            <a:ext cx="4041531"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6" name="内容占位符 5"/>
          <p:cNvSpPr>
            <a:spLocks noGrp="1"/>
          </p:cNvSpPr>
          <p:nvPr>
            <p:ph sz="quarter" idx="4"/>
          </p:nvPr>
        </p:nvSpPr>
        <p:spPr>
          <a:xfrm>
            <a:off x="4645271" y="1631156"/>
            <a:ext cx="40415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4889BA61-2360-4B70-A6CD-99B612C4ABB0}" type="datetime1">
              <a:rPr lang="zh-CN" altLang="en-US"/>
              <a:pPr>
                <a:defRPr/>
              </a:pPr>
              <a:t>2017-6-4</a:t>
            </a:fld>
            <a:endParaRPr lang="zh-CN" altLang="en-US" sz="1013"/>
          </a:p>
        </p:txBody>
      </p:sp>
      <p:sp>
        <p:nvSpPr>
          <p:cNvPr id="8"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9"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76CCFA3C-BA40-4588-A646-EDD8C044B282}" type="slidenum">
              <a:rPr lang="zh-CN" altLang="en-US"/>
              <a:pPr>
                <a:defRPr/>
              </a:pPr>
              <a:t>‹#›</a:t>
            </a:fld>
            <a:endParaRPr lang="zh-CN" altLang="en-US" sz="975"/>
          </a:p>
        </p:txBody>
      </p:sp>
    </p:spTree>
    <p:extLst>
      <p:ext uri="{BB962C8B-B14F-4D97-AF65-F5344CB8AC3E}">
        <p14:creationId xmlns:p14="http://schemas.microsoft.com/office/powerpoint/2010/main" xmlns="" val="1024794513"/>
      </p:ext>
    </p:extLst>
  </p:cSld>
  <p:clrMapOvr>
    <a:masterClrMapping/>
  </p:clrMapOvr>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07A6CC6B-C743-4561-A9F7-E0DB66337A14}"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209C0A70-49AD-491A-8DE5-6B3E09471581}" type="slidenum">
              <a:rPr lang="zh-CN" altLang="en-US"/>
              <a:pPr>
                <a:defRPr/>
              </a:pPr>
              <a:t>‹#›</a:t>
            </a:fld>
            <a:endParaRPr lang="zh-CN" altLang="en-US" sz="975"/>
          </a:p>
        </p:txBody>
      </p:sp>
    </p:spTree>
    <p:extLst>
      <p:ext uri="{BB962C8B-B14F-4D97-AF65-F5344CB8AC3E}">
        <p14:creationId xmlns:p14="http://schemas.microsoft.com/office/powerpoint/2010/main" xmlns="" val="1345122481"/>
      </p:ext>
    </p:extLst>
  </p:cSld>
  <p:clrMapOvr>
    <a:masterClrMapping/>
  </p:clrMapOvr>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53295A55-449D-4986-B0E7-95F7F47ED2E6}" type="datetime1">
              <a:rPr lang="zh-CN" altLang="en-US"/>
              <a:pPr>
                <a:defRPr/>
              </a:pPr>
              <a:t>2017-6-4</a:t>
            </a:fld>
            <a:endParaRPr lang="zh-CN" altLang="en-US" sz="1013"/>
          </a:p>
        </p:txBody>
      </p:sp>
      <p:sp>
        <p:nvSpPr>
          <p:cNvPr id="3"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4"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0E351FA6-28FA-45DB-A237-2F5AFA08E119}" type="slidenum">
              <a:rPr lang="zh-CN" altLang="en-US"/>
              <a:pPr>
                <a:defRPr/>
              </a:pPr>
              <a:t>‹#›</a:t>
            </a:fld>
            <a:endParaRPr lang="zh-CN" altLang="en-US" sz="975"/>
          </a:p>
        </p:txBody>
      </p:sp>
    </p:spTree>
    <p:extLst>
      <p:ext uri="{BB962C8B-B14F-4D97-AF65-F5344CB8AC3E}">
        <p14:creationId xmlns:p14="http://schemas.microsoft.com/office/powerpoint/2010/main" xmlns="" val="305290061"/>
      </p:ext>
    </p:extLst>
  </p:cSld>
  <p:clrMapOvr>
    <a:masterClrMapping/>
  </p:clrMapOvr>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90"/>
            <a:ext cx="3008435" cy="871538"/>
          </a:xfrm>
        </p:spPr>
        <p:txBody>
          <a:bodyPr anchor="b"/>
          <a:lstStyle>
            <a:lvl1pPr algn="l">
              <a:defRPr sz="1125"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538" y="204834"/>
            <a:ext cx="5111262"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076362"/>
            <a:ext cx="3008435" cy="351829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7A12F980-8EAC-4F74-8CEF-1446B627AD07}"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D2294F14-C148-46B5-B208-7C38BAF742EF}" type="slidenum">
              <a:rPr lang="zh-CN" altLang="en-US"/>
              <a:pPr>
                <a:defRPr/>
              </a:pPr>
              <a:t>‹#›</a:t>
            </a:fld>
            <a:endParaRPr lang="zh-CN" altLang="en-US" sz="975"/>
          </a:p>
        </p:txBody>
      </p:sp>
    </p:spTree>
    <p:extLst>
      <p:ext uri="{BB962C8B-B14F-4D97-AF65-F5344CB8AC3E}">
        <p14:creationId xmlns:p14="http://schemas.microsoft.com/office/powerpoint/2010/main" xmlns="" val="1103380860"/>
      </p:ext>
    </p:extLst>
  </p:cSld>
  <p:clrMapOvr>
    <a:masterClrMapping/>
  </p:clrMapOvr>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66" y="3600453"/>
            <a:ext cx="5486400" cy="425054"/>
          </a:xfrm>
        </p:spPr>
        <p:txBody>
          <a:bodyPr anchor="b"/>
          <a:lstStyle>
            <a:lvl1pPr algn="l">
              <a:defRPr sz="112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66" y="459581"/>
            <a:ext cx="5486400" cy="3086100"/>
          </a:xfrm>
        </p:spPr>
        <p:txBody>
          <a:bodyPr/>
          <a:lstStyle>
            <a:lvl1pPr marL="0" indent="0">
              <a:buNone/>
              <a:defRPr sz="1800"/>
            </a:lvl1pPr>
            <a:lvl2pPr marL="256282" indent="0">
              <a:buNone/>
              <a:defRPr sz="1575"/>
            </a:lvl2pPr>
            <a:lvl3pPr marL="512569" indent="0">
              <a:buNone/>
              <a:defRPr sz="1350"/>
            </a:lvl3pPr>
            <a:lvl4pPr marL="768860" indent="0">
              <a:buNone/>
              <a:defRPr sz="1125"/>
            </a:lvl4pPr>
            <a:lvl5pPr marL="1025142" indent="0">
              <a:buNone/>
              <a:defRPr sz="1125"/>
            </a:lvl5pPr>
            <a:lvl6pPr marL="1281419" indent="0">
              <a:buNone/>
              <a:defRPr sz="1125"/>
            </a:lvl6pPr>
            <a:lvl7pPr marL="1537710" indent="0">
              <a:buNone/>
              <a:defRPr sz="1125"/>
            </a:lvl7pPr>
            <a:lvl8pPr marL="1793999" indent="0">
              <a:buNone/>
              <a:defRPr sz="1125"/>
            </a:lvl8pPr>
            <a:lvl9pPr marL="2050285" indent="0">
              <a:buNone/>
              <a:defRPr sz="1125"/>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166" y="4025506"/>
            <a:ext cx="5486400" cy="60364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55F29AB3-FF9E-4B1F-8900-8D258C186484}"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764EC596-1CE2-4D40-95F2-E946E2BF0D7C}" type="slidenum">
              <a:rPr lang="zh-CN" altLang="en-US"/>
              <a:pPr>
                <a:defRPr/>
              </a:pPr>
              <a:t>‹#›</a:t>
            </a:fld>
            <a:endParaRPr lang="zh-CN" altLang="en-US" sz="975"/>
          </a:p>
        </p:txBody>
      </p:sp>
    </p:spTree>
    <p:extLst>
      <p:ext uri="{BB962C8B-B14F-4D97-AF65-F5344CB8AC3E}">
        <p14:creationId xmlns:p14="http://schemas.microsoft.com/office/powerpoint/2010/main" xmlns="" val="598020900"/>
      </p:ext>
    </p:extLst>
  </p:cSld>
  <p:clrMapOvr>
    <a:masterClrMapping/>
  </p:clrMapOvr>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DFE63F0D-F2FF-4821-BA11-636A06F96C1A}"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0D63D45-876A-417F-A7FC-01CFDB04422E}" type="slidenum">
              <a:rPr lang="zh-CN" altLang="en-US"/>
              <a:pPr>
                <a:defRPr/>
              </a:pPr>
              <a:t>‹#›</a:t>
            </a:fld>
            <a:endParaRPr lang="zh-CN" altLang="en-US" sz="975"/>
          </a:p>
        </p:txBody>
      </p:sp>
    </p:spTree>
    <p:extLst>
      <p:ext uri="{BB962C8B-B14F-4D97-AF65-F5344CB8AC3E}">
        <p14:creationId xmlns:p14="http://schemas.microsoft.com/office/powerpoint/2010/main" xmlns="" val="3536867727"/>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emo Background -JB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727491" y="4733850"/>
            <a:ext cx="1214559" cy="291299"/>
          </a:xfrm>
          <a:prstGeom prst="rect">
            <a:avLst/>
          </a:prstGeom>
        </p:spPr>
      </p:pic>
      <p:sp>
        <p:nvSpPr>
          <p:cNvPr id="12" name="Rectangle 11"/>
          <p:cNvSpPr/>
          <p:nvPr userDrawn="1"/>
        </p:nvSpPr>
        <p:spPr bwMode="auto">
          <a:xfrm>
            <a:off x="1690797" y="1841423"/>
            <a:ext cx="7453207" cy="1578628"/>
          </a:xfrm>
          <a:prstGeom prst="rect">
            <a:avLst/>
          </a:prstGeom>
          <a:solidFill>
            <a:srgbClr val="00AEEF">
              <a:alpha val="25098"/>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411467" tIns="34288" rIns="68574" bIns="34288" numCol="1" rtlCol="0" anchor="ctr" anchorCtr="0" compatLnSpc="1">
            <a:prstTxWarp prst="textNoShape">
              <a:avLst/>
            </a:prstTxWarp>
          </a:bodyPr>
          <a:lstStyle/>
          <a:p>
            <a:pPr defTabSz="685552" fontAlgn="base">
              <a:spcBef>
                <a:spcPct val="0"/>
              </a:spcBef>
              <a:spcAft>
                <a:spcPct val="0"/>
              </a:spcAft>
            </a:pPr>
            <a:endParaRPr lang="en-US" sz="5000" dirty="0">
              <a:gradFill>
                <a:gsLst>
                  <a:gs pos="0">
                    <a:srgbClr val="FFFFFF"/>
                  </a:gs>
                  <a:gs pos="100000">
                    <a:srgbClr val="FFFFFF"/>
                  </a:gs>
                </a:gsLst>
                <a:lin ang="5400000" scaled="0"/>
              </a:gradFill>
              <a:latin typeface="メイリオ" pitchFamily="50" charset="-128"/>
              <a:ea typeface="メイリオ" pitchFamily="50" charset="-128"/>
            </a:endParaRPr>
          </a:p>
        </p:txBody>
      </p:sp>
      <p:grpSp>
        <p:nvGrpSpPr>
          <p:cNvPr id="13" name="Group 12"/>
          <p:cNvGrpSpPr/>
          <p:nvPr userDrawn="1"/>
        </p:nvGrpSpPr>
        <p:grpSpPr>
          <a:xfrm>
            <a:off x="0" y="1841423"/>
            <a:ext cx="1690793" cy="1578628"/>
            <a:chOff x="-1" y="2455231"/>
            <a:chExt cx="2253803" cy="2104837"/>
          </a:xfrm>
        </p:grpSpPr>
        <p:sp>
          <p:nvSpPr>
            <p:cNvPr id="17" name="Rectangle 16"/>
            <p:cNvSpPr/>
            <p:nvPr/>
          </p:nvSpPr>
          <p:spPr bwMode="auto">
            <a:xfrm>
              <a:off x="-1" y="2455231"/>
              <a:ext cx="2253803" cy="2104837"/>
            </a:xfrm>
            <a:prstGeom prst="rect">
              <a:avLst/>
            </a:prstGeom>
            <a:solidFill>
              <a:srgbClr val="92D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182880" numCol="1" rtlCol="0" anchor="b" anchorCtr="0" compatLnSpc="1">
              <a:prstTxWarp prst="textNoShape">
                <a:avLst/>
              </a:prstTxWarp>
            </a:bodyPr>
            <a:lstStyle/>
            <a:p>
              <a:pPr algn="ctr" defTabSz="685552" fontAlgn="base">
                <a:spcBef>
                  <a:spcPct val="0"/>
                </a:spcBef>
                <a:spcAft>
                  <a:spcPct val="0"/>
                </a:spcAft>
              </a:pPr>
              <a:r>
                <a:rPr lang="en-US" sz="1700" dirty="0" smtClean="0">
                  <a:gradFill>
                    <a:gsLst>
                      <a:gs pos="0">
                        <a:srgbClr val="FFFFFF"/>
                      </a:gs>
                      <a:gs pos="100000">
                        <a:srgbClr val="FFFFFF"/>
                      </a:gs>
                    </a:gsLst>
                    <a:lin ang="5400000" scaled="0"/>
                  </a:gradFill>
                </a:rPr>
                <a:t>demo</a:t>
              </a:r>
            </a:p>
          </p:txBody>
        </p:sp>
        <p:pic>
          <p:nvPicPr>
            <p:cNvPr id="18" name="Picture 1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50988" y="2847133"/>
              <a:ext cx="1140731" cy="1140731"/>
            </a:xfrm>
            <a:prstGeom prst="rect">
              <a:avLst/>
            </a:prstGeom>
          </p:spPr>
        </p:pic>
      </p:grpSp>
    </p:spTree>
    <p:extLst>
      <p:ext uri="{BB962C8B-B14F-4D97-AF65-F5344CB8AC3E}">
        <p14:creationId xmlns:p14="http://schemas.microsoft.com/office/powerpoint/2010/main" xmlns="" val="17141320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0"/>
                                        <p:tgtEl>
                                          <p:spTgt spid="2"/>
                                        </p:tgtEl>
                                      </p:cBhvr>
                                    </p:animEffect>
                                  </p:childTnLst>
                                </p:cTn>
                              </p:par>
                              <p:par>
                                <p:cTn id="8" presetID="2" presetClass="entr" presetSubtype="8" fill="hold" nodeType="withEffect">
                                  <p:stCondLst>
                                    <p:cond delay="75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0-#ppt_w/2"/>
                                          </p:val>
                                        </p:tav>
                                        <p:tav tm="100000">
                                          <p:val>
                                            <p:strVal val="#ppt_x"/>
                                          </p:val>
                                        </p:tav>
                                      </p:tavLst>
                                    </p:anim>
                                    <p:anim calcmode="lin" valueType="num">
                                      <p:cBhvr additive="base">
                                        <p:cTn id="11" dur="500" fill="hold"/>
                                        <p:tgtEl>
                                          <p:spTgt spid="13"/>
                                        </p:tgtEl>
                                        <p:attrNameLst>
                                          <p:attrName>ppt_y</p:attrName>
                                        </p:attrNameLst>
                                      </p:cBhvr>
                                      <p:tavLst>
                                        <p:tav tm="0">
                                          <p:val>
                                            <p:strVal val="#ppt_y"/>
                                          </p:val>
                                        </p:tav>
                                        <p:tav tm="100000">
                                          <p:val>
                                            <p:strVal val="#ppt_y"/>
                                          </p:val>
                                        </p:tav>
                                      </p:tavLst>
                                    </p:anim>
                                  </p:childTnLst>
                                </p:cTn>
                              </p:par>
                              <p:par>
                                <p:cTn id="12" presetID="16" presetClass="entr" presetSubtype="42" fill="hold" grpId="0" nodeType="withEffect">
                                  <p:stCondLst>
                                    <p:cond delay="1750"/>
                                  </p:stCondLst>
                                  <p:childTnLst>
                                    <p:set>
                                      <p:cBhvr>
                                        <p:cTn id="13" dur="1" fill="hold">
                                          <p:stCondLst>
                                            <p:cond delay="0"/>
                                          </p:stCondLst>
                                        </p:cTn>
                                        <p:tgtEl>
                                          <p:spTgt spid="12"/>
                                        </p:tgtEl>
                                        <p:attrNameLst>
                                          <p:attrName>style.visibility</p:attrName>
                                        </p:attrNameLst>
                                      </p:cBhvr>
                                      <p:to>
                                        <p:strVal val="visible"/>
                                      </p:to>
                                    </p:set>
                                    <p:animEffect transition="in" filter="barn(outHorizontal)">
                                      <p:cBhvr>
                                        <p:cTn id="14" dur="750"/>
                                        <p:tgtEl>
                                          <p:spTgt spid="12"/>
                                        </p:tgtEl>
                                      </p:cBhvr>
                                    </p:animEffect>
                                  </p:childTnLst>
                                </p:cTn>
                              </p:par>
                              <p:par>
                                <p:cTn id="15" presetID="10" presetClass="exit" presetSubtype="0" fill="hold" grpId="1" nodeType="withEffect">
                                  <p:stCondLst>
                                    <p:cond delay="250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3"/>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3" y="205983"/>
            <a:ext cx="6031523"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E87A10D8-0B56-4502-955E-5FE4326AE3CA}"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889B2434-DA79-46AA-AEB9-2342BDFCD927}" type="slidenum">
              <a:rPr lang="zh-CN" altLang="en-US"/>
              <a:pPr>
                <a:defRPr/>
              </a:pPr>
              <a:t>‹#›</a:t>
            </a:fld>
            <a:endParaRPr lang="zh-CN" altLang="en-US" sz="975"/>
          </a:p>
        </p:txBody>
      </p:sp>
    </p:spTree>
    <p:extLst>
      <p:ext uri="{BB962C8B-B14F-4D97-AF65-F5344CB8AC3E}">
        <p14:creationId xmlns:p14="http://schemas.microsoft.com/office/powerpoint/2010/main" xmlns="" val="1492038463"/>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3CAC8D77-43C2-4AC4-A086-B2F9D28511A2}"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DE47886C-874B-4E0F-B709-4C778252AD37}" type="slidenum">
              <a:rPr lang="zh-CN" altLang="en-US"/>
              <a:pPr>
                <a:defRPr/>
              </a:pPr>
              <a:t>‹#›</a:t>
            </a:fld>
            <a:endParaRPr lang="zh-CN" altLang="en-US" sz="975"/>
          </a:p>
        </p:txBody>
      </p:sp>
    </p:spTree>
    <p:extLst>
      <p:ext uri="{BB962C8B-B14F-4D97-AF65-F5344CB8AC3E}">
        <p14:creationId xmlns:p14="http://schemas.microsoft.com/office/powerpoint/2010/main" xmlns="" val="2594840013"/>
      </p:ext>
    </p:extLst>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cSld name="28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82ACEAD6-A8C0-46EB-A455-D662C5CC3FEF}"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99488224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cSld name="29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CB32D634-F2E6-4213-A342-6B9F7C9ABA6B}"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3190391290"/>
      </p:ext>
    </p:extLst>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cSld name="30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E86A0403-4F31-4106-8A6D-CECBB002FDA1}"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4020305543"/>
      </p:ext>
    </p:extLst>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矩形 1"/>
          <p:cNvSpPr/>
          <p:nvPr userDrawn="1"/>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userDrawn="1"/>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563" smtClean="0">
                <a:solidFill>
                  <a:srgbClr val="FFFFFF"/>
                </a:solidFill>
                <a:latin typeface="Times New Roman" panose="02020603050405020304" pitchFamily="18" charset="0"/>
                <a:cs typeface="Times New Roman" panose="02020603050405020304" pitchFamily="18" charset="0"/>
              </a:rPr>
              <a:t> </a:t>
            </a:r>
            <a:r>
              <a:rPr lang="en-US" altLang="zh-CN" sz="563" smtClean="0">
                <a:solidFill>
                  <a:srgbClr val="FFFFFF"/>
                </a:solidFill>
                <a:latin typeface="Times New Roman" panose="02020603050405020304" pitchFamily="18" charset="0"/>
                <a:cs typeface="Times New Roman" panose="02020603050405020304" pitchFamily="18" charset="0"/>
              </a:rPr>
              <a:t>Page   </a:t>
            </a:r>
            <a:fld id="{51E16F56-0873-4712-8D34-03903BDC45CB}" type="slidenum">
              <a:rPr lang="zh-CN" altLang="en-US" sz="563"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563"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834955506"/>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700"/>
            <a:ext cx="7772400" cy="110263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918"/>
            <a:ext cx="6400800" cy="1314003"/>
          </a:xfrm>
        </p:spPr>
        <p:txBody>
          <a:bodyPr/>
          <a:lstStyle>
            <a:lvl1pPr marL="0" indent="0" algn="ctr">
              <a:buNone/>
              <a:defRPr>
                <a:solidFill>
                  <a:schemeClr val="tx1">
                    <a:tint val="75000"/>
                  </a:schemeClr>
                </a:solidFill>
              </a:defRPr>
            </a:lvl1pPr>
            <a:lvl2pPr marL="231480" indent="0" algn="ctr">
              <a:buNone/>
              <a:defRPr>
                <a:solidFill>
                  <a:schemeClr val="tx1">
                    <a:tint val="75000"/>
                  </a:schemeClr>
                </a:solidFill>
              </a:defRPr>
            </a:lvl2pPr>
            <a:lvl3pPr marL="462961" indent="0" algn="ctr">
              <a:buNone/>
              <a:defRPr>
                <a:solidFill>
                  <a:schemeClr val="tx1">
                    <a:tint val="75000"/>
                  </a:schemeClr>
                </a:solidFill>
              </a:defRPr>
            </a:lvl3pPr>
            <a:lvl4pPr marL="694441" indent="0" algn="ctr">
              <a:buNone/>
              <a:defRPr>
                <a:solidFill>
                  <a:schemeClr val="tx1">
                    <a:tint val="75000"/>
                  </a:schemeClr>
                </a:solidFill>
              </a:defRPr>
            </a:lvl4pPr>
            <a:lvl5pPr marL="925921" indent="0" algn="ctr">
              <a:buNone/>
              <a:defRPr>
                <a:solidFill>
                  <a:schemeClr val="tx1">
                    <a:tint val="75000"/>
                  </a:schemeClr>
                </a:solidFill>
              </a:defRPr>
            </a:lvl5pPr>
            <a:lvl6pPr marL="1157402" indent="0" algn="ctr">
              <a:buNone/>
              <a:defRPr>
                <a:solidFill>
                  <a:schemeClr val="tx1">
                    <a:tint val="75000"/>
                  </a:schemeClr>
                </a:solidFill>
              </a:defRPr>
            </a:lvl6pPr>
            <a:lvl7pPr marL="1388882" indent="0" algn="ctr">
              <a:buNone/>
              <a:defRPr>
                <a:solidFill>
                  <a:schemeClr val="tx1">
                    <a:tint val="75000"/>
                  </a:schemeClr>
                </a:solidFill>
              </a:defRPr>
            </a:lvl7pPr>
            <a:lvl8pPr marL="1620363" indent="0" algn="ctr">
              <a:buNone/>
              <a:defRPr>
                <a:solidFill>
                  <a:schemeClr val="tx1">
                    <a:tint val="75000"/>
                  </a:schemeClr>
                </a:solidFill>
              </a:defRPr>
            </a:lvl8pPr>
            <a:lvl9pPr marL="1851843"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BFFEAF6F-6FB3-6747-8B24-6C2E372F75F3}"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315A0395-4AA3-3942-ACCE-207B3261F7F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2137108370"/>
      </p:ext>
    </p:extLst>
  </p:cSld>
  <p:clrMapOvr>
    <a:masterClrMapping/>
  </p:clrMapOvr>
  <p:transition spd="slow">
    <p:randomBar dir="vert"/>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DFF21F5-1495-3B4C-831E-D3C0EACC36ED}"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70C4C050-DA4D-9643-8EB6-32F1A4E8AD7A}"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2635866263"/>
      </p:ext>
    </p:extLst>
  </p:cSld>
  <p:clrMapOvr>
    <a:masterClrMapping/>
  </p:clrMapOvr>
  <p:transition spd="slow">
    <p:randomBar dir="vert"/>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12" y="3305503"/>
            <a:ext cx="7772400" cy="1021467"/>
          </a:xfrm>
        </p:spPr>
        <p:txBody>
          <a:bodyPr anchor="t"/>
          <a:lstStyle>
            <a:lvl1pPr algn="l">
              <a:defRPr sz="2025"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12" y="2180362"/>
            <a:ext cx="7772400" cy="1125141"/>
          </a:xfrm>
        </p:spPr>
        <p:txBody>
          <a:bodyPr anchor="b"/>
          <a:lstStyle>
            <a:lvl1pPr marL="0" indent="0">
              <a:buNone/>
              <a:defRPr sz="1013">
                <a:solidFill>
                  <a:schemeClr val="tx1">
                    <a:tint val="75000"/>
                  </a:schemeClr>
                </a:solidFill>
              </a:defRPr>
            </a:lvl1pPr>
            <a:lvl2pPr marL="231480" indent="0">
              <a:buNone/>
              <a:defRPr sz="911">
                <a:solidFill>
                  <a:schemeClr val="tx1">
                    <a:tint val="75000"/>
                  </a:schemeClr>
                </a:solidFill>
              </a:defRPr>
            </a:lvl2pPr>
            <a:lvl3pPr marL="462961" indent="0">
              <a:buNone/>
              <a:defRPr sz="810">
                <a:solidFill>
                  <a:schemeClr val="tx1">
                    <a:tint val="75000"/>
                  </a:schemeClr>
                </a:solidFill>
              </a:defRPr>
            </a:lvl3pPr>
            <a:lvl4pPr marL="694441" indent="0">
              <a:buNone/>
              <a:defRPr sz="709">
                <a:solidFill>
                  <a:schemeClr val="tx1">
                    <a:tint val="75000"/>
                  </a:schemeClr>
                </a:solidFill>
              </a:defRPr>
            </a:lvl4pPr>
            <a:lvl5pPr marL="925921" indent="0">
              <a:buNone/>
              <a:defRPr sz="709">
                <a:solidFill>
                  <a:schemeClr val="tx1">
                    <a:tint val="75000"/>
                  </a:schemeClr>
                </a:solidFill>
              </a:defRPr>
            </a:lvl5pPr>
            <a:lvl6pPr marL="1157402" indent="0">
              <a:buNone/>
              <a:defRPr sz="709">
                <a:solidFill>
                  <a:schemeClr val="tx1">
                    <a:tint val="75000"/>
                  </a:schemeClr>
                </a:solidFill>
              </a:defRPr>
            </a:lvl6pPr>
            <a:lvl7pPr marL="1388882" indent="0">
              <a:buNone/>
              <a:defRPr sz="709">
                <a:solidFill>
                  <a:schemeClr val="tx1">
                    <a:tint val="75000"/>
                  </a:schemeClr>
                </a:solidFill>
              </a:defRPr>
            </a:lvl7pPr>
            <a:lvl8pPr marL="1620363" indent="0">
              <a:buNone/>
              <a:defRPr sz="709">
                <a:solidFill>
                  <a:schemeClr val="tx1">
                    <a:tint val="75000"/>
                  </a:schemeClr>
                </a:solidFill>
              </a:defRPr>
            </a:lvl8pPr>
            <a:lvl9pPr marL="1851843" indent="0">
              <a:buNone/>
              <a:defRPr sz="709">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C06E8052-8501-8647-AAAF-ACE67833932C}"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527E40F8-625F-3848-AF16-EC47986F7523}"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070614729"/>
      </p:ext>
    </p:extLst>
  </p:cSld>
  <p:clrMapOvr>
    <a:masterClrMapping/>
  </p:clrMapOvr>
  <p:transition spd="slow">
    <p:randomBar dir="vert"/>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199882"/>
            <a:ext cx="4071938" cy="3394710"/>
          </a:xfrm>
        </p:spPr>
        <p:txBody>
          <a:bodyPr/>
          <a:lstStyle>
            <a:lvl1pPr>
              <a:defRPr sz="1418"/>
            </a:lvl1pPr>
            <a:lvl2pPr>
              <a:defRPr sz="1215"/>
            </a:lvl2pPr>
            <a:lvl3pPr>
              <a:defRPr sz="1013"/>
            </a:lvl3pPr>
            <a:lvl4pPr>
              <a:defRPr sz="911"/>
            </a:lvl4pPr>
            <a:lvl5pPr>
              <a:defRPr sz="911"/>
            </a:lvl5pPr>
            <a:lvl6pPr>
              <a:defRPr sz="911"/>
            </a:lvl6pPr>
            <a:lvl7pPr>
              <a:defRPr sz="911"/>
            </a:lvl7pPr>
            <a:lvl8pPr>
              <a:defRPr sz="911"/>
            </a:lvl8pPr>
            <a:lvl9pPr>
              <a:defRPr sz="911"/>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内容占位符 3"/>
          <p:cNvSpPr>
            <a:spLocks noGrp="1"/>
          </p:cNvSpPr>
          <p:nvPr>
            <p:ph sz="half" idx="2"/>
          </p:nvPr>
        </p:nvSpPr>
        <p:spPr>
          <a:xfrm>
            <a:off x="4614862" y="1199882"/>
            <a:ext cx="4071938" cy="3394710"/>
          </a:xfrm>
        </p:spPr>
        <p:txBody>
          <a:bodyPr/>
          <a:lstStyle>
            <a:lvl1pPr>
              <a:defRPr sz="1418"/>
            </a:lvl1pPr>
            <a:lvl2pPr>
              <a:defRPr sz="1215"/>
            </a:lvl2pPr>
            <a:lvl3pPr>
              <a:defRPr sz="1013"/>
            </a:lvl3pPr>
            <a:lvl4pPr>
              <a:defRPr sz="911"/>
            </a:lvl4pPr>
            <a:lvl5pPr>
              <a:defRPr sz="911"/>
            </a:lvl5pPr>
            <a:lvl6pPr>
              <a:defRPr sz="911"/>
            </a:lvl6pPr>
            <a:lvl7pPr>
              <a:defRPr sz="911"/>
            </a:lvl7pPr>
            <a:lvl8pPr>
              <a:defRPr sz="911"/>
            </a:lvl8pPr>
            <a:lvl9pPr>
              <a:defRPr sz="911"/>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日期占位符 3"/>
          <p:cNvSpPr>
            <a:spLocks noGrp="1"/>
          </p:cNvSpPr>
          <p:nvPr>
            <p:ph type="dt" sz="half" idx="10"/>
          </p:nvPr>
        </p:nvSpPr>
        <p:spPr/>
        <p:txBody>
          <a:bodyPr/>
          <a:lstStyle>
            <a:lvl1pPr>
              <a:defRPr/>
            </a:lvl1pPr>
          </a:lstStyle>
          <a:p>
            <a:pPr>
              <a:defRPr/>
            </a:pPr>
            <a:fld id="{BAC39CD7-D44C-8E40-A2F3-869071E7F18D}"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F742CD20-7A92-BA4B-A592-4B16D3D4D03D}"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184924343"/>
      </p:ext>
    </p:extLst>
  </p:cSld>
  <p:clrMapOvr>
    <a:masterClrMapping/>
  </p:clrMapOvr>
  <p:transition spd="slow">
    <p:randomBar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allouts - JB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
        <p:nvSpPr>
          <p:cNvPr id="2" name="Title 1"/>
          <p:cNvSpPr>
            <a:spLocks noGrp="1"/>
          </p:cNvSpPr>
          <p:nvPr>
            <p:ph type="title" hasCustomPrompt="1"/>
          </p:nvPr>
        </p:nvSpPr>
        <p:spPr>
          <a:xfrm>
            <a:off x="389436" y="302083"/>
            <a:ext cx="8363938"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27896"/>
            <a:ext cx="8363938"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36" indent="-302410">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3pPr>
            <a:lvl4pPr marL="1203679" indent="-259547">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4pPr>
            <a:lvl5pPr marL="1456087" indent="-252404">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727491" y="4733850"/>
            <a:ext cx="1214559" cy="291299"/>
          </a:xfrm>
          <a:prstGeom prst="rect">
            <a:avLst/>
          </a:prstGeom>
        </p:spPr>
      </p:pic>
    </p:spTree>
    <p:extLst>
      <p:ext uri="{BB962C8B-B14F-4D97-AF65-F5344CB8AC3E}">
        <p14:creationId xmlns:p14="http://schemas.microsoft.com/office/powerpoint/2010/main" xmlns="" val="39699410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par>
                                <p:cTn id="8" presetID="10" presetClass="exit" presetSubtype="0" fill="hold" nodeType="withEffect">
                                  <p:stCondLst>
                                    <p:cond delay="2500"/>
                                  </p:stCondLst>
                                  <p:childTnLst>
                                    <p:animEffect transition="out" filter="fade">
                                      <p:cBhvr>
                                        <p:cTn id="9" dur="1750"/>
                                        <p:tgtEl>
                                          <p:spTgt spid="3"/>
                                        </p:tgtEl>
                                      </p:cBhvr>
                                    </p:animEffect>
                                    <p:set>
                                      <p:cBhvr>
                                        <p:cTn id="10" dur="1" fill="hold">
                                          <p:stCondLst>
                                            <p:cond delay="174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662"/>
            <a:ext cx="4039791" cy="479792"/>
          </a:xfrm>
        </p:spPr>
        <p:txBody>
          <a:bodyPr anchor="b"/>
          <a:lstStyle>
            <a:lvl1pPr marL="0" indent="0">
              <a:buNone/>
              <a:defRPr sz="1215" b="1"/>
            </a:lvl1pPr>
            <a:lvl2pPr marL="231480" indent="0">
              <a:buNone/>
              <a:defRPr sz="1013" b="1"/>
            </a:lvl2pPr>
            <a:lvl3pPr marL="462961" indent="0">
              <a:buNone/>
              <a:defRPr sz="911" b="1"/>
            </a:lvl3pPr>
            <a:lvl4pPr marL="694441" indent="0">
              <a:buNone/>
              <a:defRPr sz="810" b="1"/>
            </a:lvl4pPr>
            <a:lvl5pPr marL="925921" indent="0">
              <a:buNone/>
              <a:defRPr sz="810" b="1"/>
            </a:lvl5pPr>
            <a:lvl6pPr marL="1157402" indent="0">
              <a:buNone/>
              <a:defRPr sz="810" b="1"/>
            </a:lvl6pPr>
            <a:lvl7pPr marL="1388882" indent="0">
              <a:buNone/>
              <a:defRPr sz="810" b="1"/>
            </a:lvl7pPr>
            <a:lvl8pPr marL="1620363" indent="0">
              <a:buNone/>
              <a:defRPr sz="810" b="1"/>
            </a:lvl8pPr>
            <a:lvl9pPr marL="1851843" indent="0">
              <a:buNone/>
              <a:defRPr sz="81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454"/>
            <a:ext cx="4039791" cy="2963138"/>
          </a:xfrm>
        </p:spPr>
        <p:txBody>
          <a:bodyPr/>
          <a:lstStyle>
            <a:lvl1pPr>
              <a:defRPr sz="1215"/>
            </a:lvl1pPr>
            <a:lvl2pPr>
              <a:defRPr sz="1013"/>
            </a:lvl2pPr>
            <a:lvl3pPr>
              <a:defRPr sz="911"/>
            </a:lvl3pPr>
            <a:lvl4pPr>
              <a:defRPr sz="810"/>
            </a:lvl4pPr>
            <a:lvl5pPr>
              <a:defRPr sz="810"/>
            </a:lvl5pPr>
            <a:lvl6pPr>
              <a:defRPr sz="810"/>
            </a:lvl6pPr>
            <a:lvl7pPr>
              <a:defRPr sz="810"/>
            </a:lvl7pPr>
            <a:lvl8pPr>
              <a:defRPr sz="810"/>
            </a:lvl8pPr>
            <a:lvl9pPr>
              <a:defRPr sz="81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文本占位符 4"/>
          <p:cNvSpPr>
            <a:spLocks noGrp="1"/>
          </p:cNvSpPr>
          <p:nvPr>
            <p:ph type="body" sz="quarter" idx="3"/>
          </p:nvPr>
        </p:nvSpPr>
        <p:spPr>
          <a:xfrm>
            <a:off x="4645224" y="1151662"/>
            <a:ext cx="4041577" cy="479792"/>
          </a:xfrm>
        </p:spPr>
        <p:txBody>
          <a:bodyPr anchor="b"/>
          <a:lstStyle>
            <a:lvl1pPr marL="0" indent="0">
              <a:buNone/>
              <a:defRPr sz="1215" b="1"/>
            </a:lvl1pPr>
            <a:lvl2pPr marL="231480" indent="0">
              <a:buNone/>
              <a:defRPr sz="1013" b="1"/>
            </a:lvl2pPr>
            <a:lvl3pPr marL="462961" indent="0">
              <a:buNone/>
              <a:defRPr sz="911" b="1"/>
            </a:lvl3pPr>
            <a:lvl4pPr marL="694441" indent="0">
              <a:buNone/>
              <a:defRPr sz="810" b="1"/>
            </a:lvl4pPr>
            <a:lvl5pPr marL="925921" indent="0">
              <a:buNone/>
              <a:defRPr sz="810" b="1"/>
            </a:lvl5pPr>
            <a:lvl6pPr marL="1157402" indent="0">
              <a:buNone/>
              <a:defRPr sz="810" b="1"/>
            </a:lvl6pPr>
            <a:lvl7pPr marL="1388882" indent="0">
              <a:buNone/>
              <a:defRPr sz="810" b="1"/>
            </a:lvl7pPr>
            <a:lvl8pPr marL="1620363" indent="0">
              <a:buNone/>
              <a:defRPr sz="810" b="1"/>
            </a:lvl8pPr>
            <a:lvl9pPr marL="1851843" indent="0">
              <a:buNone/>
              <a:defRPr sz="810" b="1"/>
            </a:lvl9pPr>
          </a:lstStyle>
          <a:p>
            <a:pPr lvl="0"/>
            <a:r>
              <a:rPr lang="zh-CN" altLang="en-US" smtClean="0"/>
              <a:t>单击此处编辑母版文本样式</a:t>
            </a:r>
          </a:p>
        </p:txBody>
      </p:sp>
      <p:sp>
        <p:nvSpPr>
          <p:cNvPr id="6" name="内容占位符 5"/>
          <p:cNvSpPr>
            <a:spLocks noGrp="1"/>
          </p:cNvSpPr>
          <p:nvPr>
            <p:ph sz="quarter" idx="4"/>
          </p:nvPr>
        </p:nvSpPr>
        <p:spPr>
          <a:xfrm>
            <a:off x="4645224" y="1631454"/>
            <a:ext cx="4041577" cy="2963138"/>
          </a:xfrm>
        </p:spPr>
        <p:txBody>
          <a:bodyPr/>
          <a:lstStyle>
            <a:lvl1pPr>
              <a:defRPr sz="1215"/>
            </a:lvl1pPr>
            <a:lvl2pPr>
              <a:defRPr sz="1013"/>
            </a:lvl2pPr>
            <a:lvl3pPr>
              <a:defRPr sz="911"/>
            </a:lvl3pPr>
            <a:lvl4pPr>
              <a:defRPr sz="810"/>
            </a:lvl4pPr>
            <a:lvl5pPr>
              <a:defRPr sz="810"/>
            </a:lvl5pPr>
            <a:lvl6pPr>
              <a:defRPr sz="810"/>
            </a:lvl6pPr>
            <a:lvl7pPr>
              <a:defRPr sz="810"/>
            </a:lvl7pPr>
            <a:lvl8pPr>
              <a:defRPr sz="810"/>
            </a:lvl8pPr>
            <a:lvl9pPr>
              <a:defRPr sz="81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7" name="日期占位符 3"/>
          <p:cNvSpPr>
            <a:spLocks noGrp="1"/>
          </p:cNvSpPr>
          <p:nvPr>
            <p:ph type="dt" sz="half" idx="10"/>
          </p:nvPr>
        </p:nvSpPr>
        <p:spPr/>
        <p:txBody>
          <a:bodyPr/>
          <a:lstStyle>
            <a:lvl1pPr>
              <a:defRPr/>
            </a:lvl1pPr>
          </a:lstStyle>
          <a:p>
            <a:pPr>
              <a:defRPr/>
            </a:pPr>
            <a:fld id="{61CD27C2-A7AA-3549-8BE4-E31B5774BF77}"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9" name="幻灯片编号占位符 5"/>
          <p:cNvSpPr>
            <a:spLocks noGrp="1"/>
          </p:cNvSpPr>
          <p:nvPr>
            <p:ph type="sldNum" sz="quarter" idx="12"/>
          </p:nvPr>
        </p:nvSpPr>
        <p:spPr/>
        <p:txBody>
          <a:bodyPr/>
          <a:lstStyle>
            <a:lvl1pPr>
              <a:defRPr/>
            </a:lvl1pPr>
          </a:lstStyle>
          <a:p>
            <a:pPr>
              <a:defRPr/>
            </a:pPr>
            <a:fld id="{493E43F9-1FDC-624F-8A29-B5D394106F3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973153282"/>
      </p:ext>
    </p:extLst>
  </p:cSld>
  <p:clrMapOvr>
    <a:masterClrMapping/>
  </p:clrMapOvr>
  <p:transition spd="slow">
    <p:randomBar dir="vert"/>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D100A34-5DC8-0842-8173-50DD5BC180EA}"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5" name="幻灯片编号占位符 5"/>
          <p:cNvSpPr>
            <a:spLocks noGrp="1"/>
          </p:cNvSpPr>
          <p:nvPr>
            <p:ph type="sldNum" sz="quarter" idx="12"/>
          </p:nvPr>
        </p:nvSpPr>
        <p:spPr/>
        <p:txBody>
          <a:bodyPr/>
          <a:lstStyle>
            <a:lvl1pPr>
              <a:defRPr/>
            </a:lvl1pPr>
          </a:lstStyle>
          <a:p>
            <a:pPr>
              <a:defRPr/>
            </a:pPr>
            <a:fld id="{D486D0A0-C62A-514B-BB17-F3FD55A240CE}"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197470220"/>
      </p:ext>
    </p:extLst>
  </p:cSld>
  <p:clrMapOvr>
    <a:masterClrMapping/>
  </p:clrMapOvr>
  <p:transition spd="slow">
    <p:randomBar dir="vert"/>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4DD87A7-BE04-BA40-B0EC-044F5A08E3AF}"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4" name="幻灯片编号占位符 5"/>
          <p:cNvSpPr>
            <a:spLocks noGrp="1"/>
          </p:cNvSpPr>
          <p:nvPr>
            <p:ph type="sldNum" sz="quarter" idx="12"/>
          </p:nvPr>
        </p:nvSpPr>
        <p:spPr/>
        <p:txBody>
          <a:bodyPr/>
          <a:lstStyle>
            <a:lvl1pPr>
              <a:defRPr/>
            </a:lvl1pPr>
          </a:lstStyle>
          <a:p>
            <a:pPr>
              <a:defRPr/>
            </a:pPr>
            <a:fld id="{427B72F2-0233-0042-A6BC-A657E5A3863D}"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717697010"/>
      </p:ext>
    </p:extLst>
  </p:cSld>
  <p:clrMapOvr>
    <a:masterClrMapping/>
  </p:clrMapOvr>
  <p:transition spd="slow">
    <p:randomBar dir="vert"/>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937"/>
            <a:ext cx="3008412" cy="871180"/>
          </a:xfrm>
        </p:spPr>
        <p:txBody>
          <a:bodyPr anchor="b"/>
          <a:lstStyle>
            <a:lvl1pPr algn="l">
              <a:defRPr sz="1013"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447" y="204937"/>
            <a:ext cx="5111353" cy="4389656"/>
          </a:xfrm>
        </p:spPr>
        <p:txBody>
          <a:bodyPr/>
          <a:lstStyle>
            <a:lvl1pPr>
              <a:defRPr sz="1620"/>
            </a:lvl1pPr>
            <a:lvl2pPr>
              <a:defRPr sz="1418"/>
            </a:lvl2pPr>
            <a:lvl3pPr>
              <a:defRPr sz="121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文本占位符 3"/>
          <p:cNvSpPr>
            <a:spLocks noGrp="1"/>
          </p:cNvSpPr>
          <p:nvPr>
            <p:ph type="body" sz="half" idx="2"/>
          </p:nvPr>
        </p:nvSpPr>
        <p:spPr>
          <a:xfrm>
            <a:off x="457200" y="1076117"/>
            <a:ext cx="3008412" cy="3518475"/>
          </a:xfrm>
        </p:spPr>
        <p:txBody>
          <a:bodyPr/>
          <a:lstStyle>
            <a:lvl1pPr marL="0" indent="0">
              <a:buNone/>
              <a:defRPr sz="709"/>
            </a:lvl1pPr>
            <a:lvl2pPr marL="231480" indent="0">
              <a:buNone/>
              <a:defRPr sz="608"/>
            </a:lvl2pPr>
            <a:lvl3pPr marL="462961" indent="0">
              <a:buNone/>
              <a:defRPr sz="506"/>
            </a:lvl3pPr>
            <a:lvl4pPr marL="694441" indent="0">
              <a:buNone/>
              <a:defRPr sz="456"/>
            </a:lvl4pPr>
            <a:lvl5pPr marL="925921" indent="0">
              <a:buNone/>
              <a:defRPr sz="456"/>
            </a:lvl5pPr>
            <a:lvl6pPr marL="1157402" indent="0">
              <a:buNone/>
              <a:defRPr sz="456"/>
            </a:lvl6pPr>
            <a:lvl7pPr marL="1388882" indent="0">
              <a:buNone/>
              <a:defRPr sz="456"/>
            </a:lvl7pPr>
            <a:lvl8pPr marL="1620363" indent="0">
              <a:buNone/>
              <a:defRPr sz="456"/>
            </a:lvl8pPr>
            <a:lvl9pPr marL="1851843" indent="0">
              <a:buNone/>
              <a:defRPr sz="456"/>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D0475B0-A07C-0546-BE71-C8D689CF6A54}"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63A4CA4E-1244-C444-A253-749DC896582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307785708"/>
      </p:ext>
    </p:extLst>
  </p:cSld>
  <p:clrMapOvr>
    <a:masterClrMapping/>
  </p:clrMapOvr>
  <p:transition spd="slow">
    <p:randomBar dir="vert"/>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89" y="3600450"/>
            <a:ext cx="5486400" cy="425143"/>
          </a:xfrm>
        </p:spPr>
        <p:txBody>
          <a:bodyPr anchor="b"/>
          <a:lstStyle>
            <a:lvl1pPr algn="l">
              <a:defRPr sz="1013"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89" y="459700"/>
            <a:ext cx="5486400" cy="3086100"/>
          </a:xfrm>
        </p:spPr>
        <p:txBody>
          <a:bodyPr rtlCol="0">
            <a:normAutofit/>
          </a:bodyPr>
          <a:lstStyle>
            <a:lvl1pPr marL="0" indent="0">
              <a:buNone/>
              <a:defRPr sz="1620"/>
            </a:lvl1pPr>
            <a:lvl2pPr marL="231480" indent="0">
              <a:buNone/>
              <a:defRPr sz="1418"/>
            </a:lvl2pPr>
            <a:lvl3pPr marL="462961" indent="0">
              <a:buNone/>
              <a:defRPr sz="1215"/>
            </a:lvl3pPr>
            <a:lvl4pPr marL="694441" indent="0">
              <a:buNone/>
              <a:defRPr sz="1013"/>
            </a:lvl4pPr>
            <a:lvl5pPr marL="925921" indent="0">
              <a:buNone/>
              <a:defRPr sz="1013"/>
            </a:lvl5pPr>
            <a:lvl6pPr marL="1157402" indent="0">
              <a:buNone/>
              <a:defRPr sz="1013"/>
            </a:lvl6pPr>
            <a:lvl7pPr marL="1388882" indent="0">
              <a:buNone/>
              <a:defRPr sz="1013"/>
            </a:lvl7pPr>
            <a:lvl8pPr marL="1620363" indent="0">
              <a:buNone/>
              <a:defRPr sz="1013"/>
            </a:lvl8pPr>
            <a:lvl9pPr marL="1851843" indent="0">
              <a:buNone/>
              <a:defRPr sz="1013"/>
            </a:lvl9pPr>
          </a:lstStyle>
          <a:p>
            <a:pPr lvl="0"/>
            <a:endParaRPr lang="zh-CN" altLang="en-US" noProof="0" smtClean="0"/>
          </a:p>
        </p:txBody>
      </p:sp>
      <p:sp>
        <p:nvSpPr>
          <p:cNvPr id="4" name="文本占位符 3"/>
          <p:cNvSpPr>
            <a:spLocks noGrp="1"/>
          </p:cNvSpPr>
          <p:nvPr>
            <p:ph type="body" sz="half" idx="2"/>
          </p:nvPr>
        </p:nvSpPr>
        <p:spPr>
          <a:xfrm>
            <a:off x="1792189" y="4025593"/>
            <a:ext cx="5486400" cy="603557"/>
          </a:xfrm>
        </p:spPr>
        <p:txBody>
          <a:bodyPr/>
          <a:lstStyle>
            <a:lvl1pPr marL="0" indent="0">
              <a:buNone/>
              <a:defRPr sz="709"/>
            </a:lvl1pPr>
            <a:lvl2pPr marL="231480" indent="0">
              <a:buNone/>
              <a:defRPr sz="608"/>
            </a:lvl2pPr>
            <a:lvl3pPr marL="462961" indent="0">
              <a:buNone/>
              <a:defRPr sz="506"/>
            </a:lvl3pPr>
            <a:lvl4pPr marL="694441" indent="0">
              <a:buNone/>
              <a:defRPr sz="456"/>
            </a:lvl4pPr>
            <a:lvl5pPr marL="925921" indent="0">
              <a:buNone/>
              <a:defRPr sz="456"/>
            </a:lvl5pPr>
            <a:lvl6pPr marL="1157402" indent="0">
              <a:buNone/>
              <a:defRPr sz="456"/>
            </a:lvl6pPr>
            <a:lvl7pPr marL="1388882" indent="0">
              <a:buNone/>
              <a:defRPr sz="456"/>
            </a:lvl7pPr>
            <a:lvl8pPr marL="1620363" indent="0">
              <a:buNone/>
              <a:defRPr sz="456"/>
            </a:lvl8pPr>
            <a:lvl9pPr marL="1851843" indent="0">
              <a:buNone/>
              <a:defRPr sz="456"/>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1B05731-E1B8-3E4E-9D1F-892B58CA4A8E}"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B52F7B97-A380-304F-8E20-723EAFFCDCC8}"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531225237"/>
      </p:ext>
    </p:extLst>
  </p:cSld>
  <p:clrMapOvr>
    <a:masterClrMapping/>
  </p:clrMapOvr>
  <p:transition spd="slow">
    <p:randomBar dir="vert"/>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B2AFB7A-D07B-C349-AAD8-54537095D166}"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CDA30BAE-4C59-1843-A233-2E163B0959D3}"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767825697"/>
      </p:ext>
    </p:extLst>
  </p:cSld>
  <p:clrMapOvr>
    <a:masterClrMapping/>
  </p:clrMapOvr>
  <p:transition spd="slow">
    <p:randomBar dir="vert"/>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740"/>
            <a:ext cx="2057400" cy="4388852"/>
          </a:xfrm>
        </p:spPr>
        <p:txBody>
          <a:bodyPr vert="eaVert"/>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a:xfrm>
            <a:off x="457200" y="205740"/>
            <a:ext cx="6086475" cy="4388852"/>
          </a:xfrm>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CB4E2D0-4382-C642-909E-9126302E1D7A}"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57588EF6-1510-1E4C-A62B-D2E42C80D6CB}"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702472466"/>
      </p:ext>
    </p:extLst>
  </p:cSld>
  <p:clrMapOvr>
    <a:masterClrMapping/>
  </p:clrMapOvr>
  <p:transition spd="slow">
    <p:randomBar dir="vert"/>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395288" y="465535"/>
            <a:ext cx="4043362" cy="529828"/>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smtClean="0"/>
            </a:lvl1pPr>
          </a:lstStyle>
          <a:p>
            <a:pPr>
              <a:defRPr/>
            </a:pPr>
            <a:endParaRPr lang="zh-CN" altLang="zh-CN">
              <a:solidFill>
                <a:prstClr val="black">
                  <a:tint val="75000"/>
                </a:prstClr>
              </a:solidFill>
            </a:endParaRPr>
          </a:p>
        </p:txBody>
      </p:sp>
      <p:sp>
        <p:nvSpPr>
          <p:cNvPr id="4" name="页脚占位符 3"/>
          <p:cNvSpPr>
            <a:spLocks noGrp="1"/>
          </p:cNvSpPr>
          <p:nvPr>
            <p:ph type="ftr" sz="quarter" idx="11"/>
          </p:nvPr>
        </p:nvSpPr>
        <p:spPr/>
        <p:txBody>
          <a:bodyPr/>
          <a:lstStyle>
            <a:lvl1pPr>
              <a:defRPr smtClean="0"/>
            </a:lvl1pPr>
          </a:lstStyle>
          <a:p>
            <a:pPr>
              <a:defRPr/>
            </a:pPr>
            <a:endParaRPr lang="zh-CN" altLang="zh-CN">
              <a:solidFill>
                <a:prstClr val="black">
                  <a:tint val="75000"/>
                </a:prstClr>
              </a:solidFill>
            </a:endParaRPr>
          </a:p>
        </p:txBody>
      </p:sp>
      <p:sp>
        <p:nvSpPr>
          <p:cNvPr id="5" name="灯片编号占位符 4"/>
          <p:cNvSpPr>
            <a:spLocks noGrp="1"/>
          </p:cNvSpPr>
          <p:nvPr>
            <p:ph type="sldNum" sz="quarter" idx="12"/>
          </p:nvPr>
        </p:nvSpPr>
        <p:spPr/>
        <p:txBody>
          <a:bodyPr/>
          <a:lstStyle>
            <a:lvl1pPr>
              <a:defRPr/>
            </a:lvl1pPr>
          </a:lstStyle>
          <a:p>
            <a:fld id="{A166598B-917A-4F0F-B735-73C79F4D19BD}" type="slidenum">
              <a:rPr lang="zh-CN" altLang="en-US">
                <a:solidFill>
                  <a:prstClr val="black">
                    <a:tint val="75000"/>
                  </a:prstClr>
                </a:solidFill>
              </a:rPr>
              <a:pPr/>
              <a:t>‹#›</a:t>
            </a:fld>
            <a:endParaRPr lang="en-US" altLang="zh-CN" sz="2100">
              <a:solidFill>
                <a:prstClr val="black">
                  <a:tint val="75000"/>
                </a:prstClr>
              </a:solidFill>
            </a:endParaRPr>
          </a:p>
        </p:txBody>
      </p:sp>
    </p:spTree>
    <p:extLst>
      <p:ext uri="{BB962C8B-B14F-4D97-AF65-F5344CB8AC3E}">
        <p14:creationId xmlns:p14="http://schemas.microsoft.com/office/powerpoint/2010/main" xmlns="" val="420651367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700"/>
            <a:ext cx="7772400" cy="1102638"/>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918"/>
            <a:ext cx="6400800" cy="1314003"/>
          </a:xfrm>
        </p:spPr>
        <p:txBody>
          <a:bodyPr/>
          <a:lstStyle>
            <a:lvl1pPr marL="0" indent="0" algn="ctr">
              <a:buNone/>
              <a:defRPr>
                <a:solidFill>
                  <a:schemeClr val="tx1">
                    <a:tint val="75000"/>
                  </a:schemeClr>
                </a:solidFill>
              </a:defRPr>
            </a:lvl1pPr>
            <a:lvl2pPr marL="231480" indent="0" algn="ctr">
              <a:buNone/>
              <a:defRPr>
                <a:solidFill>
                  <a:schemeClr val="tx1">
                    <a:tint val="75000"/>
                  </a:schemeClr>
                </a:solidFill>
              </a:defRPr>
            </a:lvl2pPr>
            <a:lvl3pPr marL="462961" indent="0" algn="ctr">
              <a:buNone/>
              <a:defRPr>
                <a:solidFill>
                  <a:schemeClr val="tx1">
                    <a:tint val="75000"/>
                  </a:schemeClr>
                </a:solidFill>
              </a:defRPr>
            </a:lvl3pPr>
            <a:lvl4pPr marL="694441" indent="0" algn="ctr">
              <a:buNone/>
              <a:defRPr>
                <a:solidFill>
                  <a:schemeClr val="tx1">
                    <a:tint val="75000"/>
                  </a:schemeClr>
                </a:solidFill>
              </a:defRPr>
            </a:lvl4pPr>
            <a:lvl5pPr marL="925921" indent="0" algn="ctr">
              <a:buNone/>
              <a:defRPr>
                <a:solidFill>
                  <a:schemeClr val="tx1">
                    <a:tint val="75000"/>
                  </a:schemeClr>
                </a:solidFill>
              </a:defRPr>
            </a:lvl5pPr>
            <a:lvl6pPr marL="1157402" indent="0" algn="ctr">
              <a:buNone/>
              <a:defRPr>
                <a:solidFill>
                  <a:schemeClr val="tx1">
                    <a:tint val="75000"/>
                  </a:schemeClr>
                </a:solidFill>
              </a:defRPr>
            </a:lvl6pPr>
            <a:lvl7pPr marL="1388882" indent="0" algn="ctr">
              <a:buNone/>
              <a:defRPr>
                <a:solidFill>
                  <a:schemeClr val="tx1">
                    <a:tint val="75000"/>
                  </a:schemeClr>
                </a:solidFill>
              </a:defRPr>
            </a:lvl7pPr>
            <a:lvl8pPr marL="1620363" indent="0" algn="ctr">
              <a:buNone/>
              <a:defRPr>
                <a:solidFill>
                  <a:schemeClr val="tx1">
                    <a:tint val="75000"/>
                  </a:schemeClr>
                </a:solidFill>
              </a:defRPr>
            </a:lvl8pPr>
            <a:lvl9pPr marL="1851843"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BFFEAF6F-6FB3-6747-8B24-6C2E372F75F3}"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315A0395-4AA3-3942-ACCE-207B3261F7F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903865184"/>
      </p:ext>
    </p:extLst>
  </p:cSld>
  <p:clrMapOvr>
    <a:masterClrMapping/>
  </p:clrMapOvr>
  <p:transition spd="slow">
    <p:randomBar dir="vert"/>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3DFF21F5-1495-3B4C-831E-D3C0EACC36ED}"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70C4C050-DA4D-9643-8EB6-32F1A4E8AD7A}"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862788660"/>
      </p:ext>
    </p:extLst>
  </p:cSld>
  <p:clrMapOvr>
    <a:masterClrMapping/>
  </p:clrMapOvr>
  <p:transition spd="slow">
    <p:randomBar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randing">
    <p:spTree>
      <p:nvGrpSpPr>
        <p:cNvPr id="1" name=""/>
        <p:cNvGrpSpPr/>
        <p:nvPr/>
      </p:nvGrpSpPr>
      <p:grpSpPr>
        <a:xfrm>
          <a:off x="0" y="0"/>
          <a:ext cx="0" cy="0"/>
          <a:chOff x="0" y="0"/>
          <a:chExt cx="0" cy="0"/>
        </a:xfrm>
      </p:grpSpPr>
      <p:sp>
        <p:nvSpPr>
          <p:cNvPr id="4" name="Rectangle 3"/>
          <p:cNvSpPr/>
          <p:nvPr userDrawn="1"/>
        </p:nvSpPr>
        <p:spPr bwMode="auto">
          <a:xfrm>
            <a:off x="0" y="0"/>
            <a:ext cx="9161958" cy="5143500"/>
          </a:xfrm>
          <a:prstGeom prst="rect">
            <a:avLst/>
          </a:prstGeom>
          <a:solidFill>
            <a:srgbClr val="000000">
              <a:alpha val="4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2" name="Picture 2"/>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tretch>
            <a:fillRect/>
          </a:stretch>
        </p:blipFill>
        <p:spPr bwMode="black">
          <a:xfrm>
            <a:off x="3241725" y="2355206"/>
            <a:ext cx="2660550" cy="433089"/>
          </a:xfrm>
          <a:prstGeom prst="rect">
            <a:avLst/>
          </a:prstGeom>
          <a:noFill/>
          <a:ln>
            <a:noFill/>
          </a:ln>
        </p:spPr>
      </p:pic>
      <p:sp>
        <p:nvSpPr>
          <p:cNvPr id="3" name="Text Box 3"/>
          <p:cNvSpPr txBox="1">
            <a:spLocks noChangeArrowheads="1"/>
          </p:cNvSpPr>
          <p:nvPr userDrawn="1"/>
        </p:nvSpPr>
        <p:spPr bwMode="blackWhite">
          <a:xfrm>
            <a:off x="381000" y="4562681"/>
            <a:ext cx="8382000" cy="300068"/>
          </a:xfrm>
          <a:prstGeom prst="rect">
            <a:avLst/>
          </a:prstGeom>
          <a:noFill/>
          <a:ln w="12700">
            <a:noFill/>
            <a:miter lim="800000"/>
            <a:headEnd type="none" w="sm" len="sm"/>
            <a:tailEnd type="none" w="sm" len="sm"/>
          </a:ln>
          <a:effectLst/>
        </p:spPr>
        <p:txBody>
          <a:bodyPr vert="horz" wrap="square" lIns="68566" tIns="34283" rIns="68566" bIns="34283" numCol="1" anchor="t" anchorCtr="0" compatLnSpc="1">
            <a:prstTxWarp prst="textNoShape">
              <a:avLst/>
            </a:prstTxWarp>
            <a:spAutoFit/>
          </a:bodyPr>
          <a:lstStyle/>
          <a:p>
            <a:pPr algn="ctr" defTabSz="685552" eaLnBrk="0" hangingPunct="0"/>
            <a:r>
              <a:rPr lang="en-US" sz="500" dirty="0">
                <a:solidFill>
                  <a:srgbClr val="FFFFFF">
                    <a:alpha val="99000"/>
                  </a:srgbClr>
                </a:solidFill>
                <a:cs typeface="Arial" charset="0"/>
              </a:rPr>
              <a:t>© </a:t>
            </a:r>
            <a:r>
              <a:rPr lang="en-US" sz="500" dirty="0" smtClean="0">
                <a:solidFill>
                  <a:srgbClr val="FFFFFF">
                    <a:alpha val="99000"/>
                  </a:srgbClr>
                </a:solidFill>
                <a:cs typeface="Arial" charset="0"/>
              </a:rPr>
              <a:t>2011 Microsoft </a:t>
            </a:r>
            <a:r>
              <a:rPr lang="en-US" sz="500" dirty="0">
                <a:solidFill>
                  <a:srgbClr val="FFFFFF">
                    <a:alpha val="99000"/>
                  </a:srgbClr>
                </a:solidFill>
                <a:cs typeface="Arial" charset="0"/>
              </a:rPr>
              <a:t>Corporation. All rights reserved. Microsoft, Windows, Windows Vista and other product names are or may be registered trademarks and/or trademarks in the U.S. and/or other countries.</a:t>
            </a:r>
          </a:p>
          <a:p>
            <a:pPr algn="ctr" defTabSz="685552" eaLnBrk="0" hangingPunct="0"/>
            <a:r>
              <a:rPr lang="en-US" sz="500" dirty="0">
                <a:solidFill>
                  <a:srgbClr val="FFFFFF">
                    <a:alpha val="99000"/>
                  </a:srgbClr>
                </a:solidFill>
                <a:cs typeface="Arial"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r>
              <a:rPr lang="en-US" sz="500" dirty="0" smtClean="0">
                <a:solidFill>
                  <a:srgbClr val="FFFFFF">
                    <a:alpha val="99000"/>
                  </a:srgbClr>
                </a:solidFill>
                <a:cs typeface="Arial" charset="0"/>
              </a:rPr>
              <a:t>MICROSOFT </a:t>
            </a:r>
            <a:r>
              <a:rPr lang="en-US" sz="500" dirty="0">
                <a:solidFill>
                  <a:srgbClr val="FFFFFF">
                    <a:alpha val="99000"/>
                  </a:srgbClr>
                </a:solidFill>
                <a:cs typeface="Arial" charset="0"/>
              </a:rPr>
              <a:t>MAKES NO WARRANTIES, EXPRESS, IMPLIED OR STATUTORY, AS TO THE INFORMATION IN THIS PRESENTATION.</a:t>
            </a:r>
          </a:p>
        </p:txBody>
      </p:sp>
    </p:spTree>
    <p:extLst>
      <p:ext uri="{BB962C8B-B14F-4D97-AF65-F5344CB8AC3E}">
        <p14:creationId xmlns:p14="http://schemas.microsoft.com/office/powerpoint/2010/main" xmlns="" val="649029440"/>
      </p:ext>
    </p:extLst>
  </p:cSld>
  <p:clrMapOvr>
    <a:masterClrMapping/>
  </p:clrMapOvr>
  <p:transition>
    <p:fade/>
  </p:transition>
  <p:timing>
    <p:tnLst>
      <p:par>
        <p:cTn id="1" dur="indefinite" restart="never" nodeType="tmRoot"/>
      </p:par>
    </p:tnLst>
  </p:timing>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12" y="3305503"/>
            <a:ext cx="7772400" cy="1021467"/>
          </a:xfrm>
        </p:spPr>
        <p:txBody>
          <a:bodyPr anchor="t"/>
          <a:lstStyle>
            <a:lvl1pPr algn="l">
              <a:defRPr sz="2025"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12" y="2180362"/>
            <a:ext cx="7772400" cy="1125141"/>
          </a:xfrm>
        </p:spPr>
        <p:txBody>
          <a:bodyPr anchor="b"/>
          <a:lstStyle>
            <a:lvl1pPr marL="0" indent="0">
              <a:buNone/>
              <a:defRPr sz="1013">
                <a:solidFill>
                  <a:schemeClr val="tx1">
                    <a:tint val="75000"/>
                  </a:schemeClr>
                </a:solidFill>
              </a:defRPr>
            </a:lvl1pPr>
            <a:lvl2pPr marL="231480" indent="0">
              <a:buNone/>
              <a:defRPr sz="911">
                <a:solidFill>
                  <a:schemeClr val="tx1">
                    <a:tint val="75000"/>
                  </a:schemeClr>
                </a:solidFill>
              </a:defRPr>
            </a:lvl2pPr>
            <a:lvl3pPr marL="462961" indent="0">
              <a:buNone/>
              <a:defRPr sz="810">
                <a:solidFill>
                  <a:schemeClr val="tx1">
                    <a:tint val="75000"/>
                  </a:schemeClr>
                </a:solidFill>
              </a:defRPr>
            </a:lvl3pPr>
            <a:lvl4pPr marL="694441" indent="0">
              <a:buNone/>
              <a:defRPr sz="709">
                <a:solidFill>
                  <a:schemeClr val="tx1">
                    <a:tint val="75000"/>
                  </a:schemeClr>
                </a:solidFill>
              </a:defRPr>
            </a:lvl4pPr>
            <a:lvl5pPr marL="925921" indent="0">
              <a:buNone/>
              <a:defRPr sz="709">
                <a:solidFill>
                  <a:schemeClr val="tx1">
                    <a:tint val="75000"/>
                  </a:schemeClr>
                </a:solidFill>
              </a:defRPr>
            </a:lvl5pPr>
            <a:lvl6pPr marL="1157402" indent="0">
              <a:buNone/>
              <a:defRPr sz="709">
                <a:solidFill>
                  <a:schemeClr val="tx1">
                    <a:tint val="75000"/>
                  </a:schemeClr>
                </a:solidFill>
              </a:defRPr>
            </a:lvl6pPr>
            <a:lvl7pPr marL="1388882" indent="0">
              <a:buNone/>
              <a:defRPr sz="709">
                <a:solidFill>
                  <a:schemeClr val="tx1">
                    <a:tint val="75000"/>
                  </a:schemeClr>
                </a:solidFill>
              </a:defRPr>
            </a:lvl7pPr>
            <a:lvl8pPr marL="1620363" indent="0">
              <a:buNone/>
              <a:defRPr sz="709">
                <a:solidFill>
                  <a:schemeClr val="tx1">
                    <a:tint val="75000"/>
                  </a:schemeClr>
                </a:solidFill>
              </a:defRPr>
            </a:lvl8pPr>
            <a:lvl9pPr marL="1851843" indent="0">
              <a:buNone/>
              <a:defRPr sz="709">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C06E8052-8501-8647-AAAF-ACE67833932C}"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527E40F8-625F-3848-AF16-EC47986F7523}"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2960231257"/>
      </p:ext>
    </p:extLst>
  </p:cSld>
  <p:clrMapOvr>
    <a:masterClrMapping/>
  </p:clrMapOvr>
  <p:transition spd="slow">
    <p:randomBar dir="vert"/>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199882"/>
            <a:ext cx="4071938" cy="3394710"/>
          </a:xfrm>
        </p:spPr>
        <p:txBody>
          <a:bodyPr/>
          <a:lstStyle>
            <a:lvl1pPr>
              <a:defRPr sz="1418"/>
            </a:lvl1pPr>
            <a:lvl2pPr>
              <a:defRPr sz="1215"/>
            </a:lvl2pPr>
            <a:lvl3pPr>
              <a:defRPr sz="1013"/>
            </a:lvl3pPr>
            <a:lvl4pPr>
              <a:defRPr sz="911"/>
            </a:lvl4pPr>
            <a:lvl5pPr>
              <a:defRPr sz="911"/>
            </a:lvl5pPr>
            <a:lvl6pPr>
              <a:defRPr sz="911"/>
            </a:lvl6pPr>
            <a:lvl7pPr>
              <a:defRPr sz="911"/>
            </a:lvl7pPr>
            <a:lvl8pPr>
              <a:defRPr sz="911"/>
            </a:lvl8pPr>
            <a:lvl9pPr>
              <a:defRPr sz="911"/>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内容占位符 3"/>
          <p:cNvSpPr>
            <a:spLocks noGrp="1"/>
          </p:cNvSpPr>
          <p:nvPr>
            <p:ph sz="half" idx="2"/>
          </p:nvPr>
        </p:nvSpPr>
        <p:spPr>
          <a:xfrm>
            <a:off x="4614862" y="1199882"/>
            <a:ext cx="4071938" cy="3394710"/>
          </a:xfrm>
        </p:spPr>
        <p:txBody>
          <a:bodyPr/>
          <a:lstStyle>
            <a:lvl1pPr>
              <a:defRPr sz="1418"/>
            </a:lvl1pPr>
            <a:lvl2pPr>
              <a:defRPr sz="1215"/>
            </a:lvl2pPr>
            <a:lvl3pPr>
              <a:defRPr sz="1013"/>
            </a:lvl3pPr>
            <a:lvl4pPr>
              <a:defRPr sz="911"/>
            </a:lvl4pPr>
            <a:lvl5pPr>
              <a:defRPr sz="911"/>
            </a:lvl5pPr>
            <a:lvl6pPr>
              <a:defRPr sz="911"/>
            </a:lvl6pPr>
            <a:lvl7pPr>
              <a:defRPr sz="911"/>
            </a:lvl7pPr>
            <a:lvl8pPr>
              <a:defRPr sz="911"/>
            </a:lvl8pPr>
            <a:lvl9pPr>
              <a:defRPr sz="911"/>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日期占位符 3"/>
          <p:cNvSpPr>
            <a:spLocks noGrp="1"/>
          </p:cNvSpPr>
          <p:nvPr>
            <p:ph type="dt" sz="half" idx="10"/>
          </p:nvPr>
        </p:nvSpPr>
        <p:spPr/>
        <p:txBody>
          <a:bodyPr/>
          <a:lstStyle>
            <a:lvl1pPr>
              <a:defRPr/>
            </a:lvl1pPr>
          </a:lstStyle>
          <a:p>
            <a:pPr>
              <a:defRPr/>
            </a:pPr>
            <a:fld id="{BAC39CD7-D44C-8E40-A2F3-869071E7F18D}"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F742CD20-7A92-BA4B-A592-4B16D3D4D03D}"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940675290"/>
      </p:ext>
    </p:extLst>
  </p:cSld>
  <p:clrMapOvr>
    <a:masterClrMapping/>
  </p:clrMapOvr>
  <p:transition spd="slow">
    <p:randomBar dir="vert"/>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662"/>
            <a:ext cx="4039791" cy="479792"/>
          </a:xfrm>
        </p:spPr>
        <p:txBody>
          <a:bodyPr anchor="b"/>
          <a:lstStyle>
            <a:lvl1pPr marL="0" indent="0">
              <a:buNone/>
              <a:defRPr sz="1215" b="1"/>
            </a:lvl1pPr>
            <a:lvl2pPr marL="231480" indent="0">
              <a:buNone/>
              <a:defRPr sz="1013" b="1"/>
            </a:lvl2pPr>
            <a:lvl3pPr marL="462961" indent="0">
              <a:buNone/>
              <a:defRPr sz="911" b="1"/>
            </a:lvl3pPr>
            <a:lvl4pPr marL="694441" indent="0">
              <a:buNone/>
              <a:defRPr sz="810" b="1"/>
            </a:lvl4pPr>
            <a:lvl5pPr marL="925921" indent="0">
              <a:buNone/>
              <a:defRPr sz="810" b="1"/>
            </a:lvl5pPr>
            <a:lvl6pPr marL="1157402" indent="0">
              <a:buNone/>
              <a:defRPr sz="810" b="1"/>
            </a:lvl6pPr>
            <a:lvl7pPr marL="1388882" indent="0">
              <a:buNone/>
              <a:defRPr sz="810" b="1"/>
            </a:lvl7pPr>
            <a:lvl8pPr marL="1620363" indent="0">
              <a:buNone/>
              <a:defRPr sz="810" b="1"/>
            </a:lvl8pPr>
            <a:lvl9pPr marL="1851843" indent="0">
              <a:buNone/>
              <a:defRPr sz="81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454"/>
            <a:ext cx="4039791" cy="2963138"/>
          </a:xfrm>
        </p:spPr>
        <p:txBody>
          <a:bodyPr/>
          <a:lstStyle>
            <a:lvl1pPr>
              <a:defRPr sz="1215"/>
            </a:lvl1pPr>
            <a:lvl2pPr>
              <a:defRPr sz="1013"/>
            </a:lvl2pPr>
            <a:lvl3pPr>
              <a:defRPr sz="911"/>
            </a:lvl3pPr>
            <a:lvl4pPr>
              <a:defRPr sz="810"/>
            </a:lvl4pPr>
            <a:lvl5pPr>
              <a:defRPr sz="810"/>
            </a:lvl5pPr>
            <a:lvl6pPr>
              <a:defRPr sz="810"/>
            </a:lvl6pPr>
            <a:lvl7pPr>
              <a:defRPr sz="810"/>
            </a:lvl7pPr>
            <a:lvl8pPr>
              <a:defRPr sz="810"/>
            </a:lvl8pPr>
            <a:lvl9pPr>
              <a:defRPr sz="81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5" name="文本占位符 4"/>
          <p:cNvSpPr>
            <a:spLocks noGrp="1"/>
          </p:cNvSpPr>
          <p:nvPr>
            <p:ph type="body" sz="quarter" idx="3"/>
          </p:nvPr>
        </p:nvSpPr>
        <p:spPr>
          <a:xfrm>
            <a:off x="4645224" y="1151662"/>
            <a:ext cx="4041577" cy="479792"/>
          </a:xfrm>
        </p:spPr>
        <p:txBody>
          <a:bodyPr anchor="b"/>
          <a:lstStyle>
            <a:lvl1pPr marL="0" indent="0">
              <a:buNone/>
              <a:defRPr sz="1215" b="1"/>
            </a:lvl1pPr>
            <a:lvl2pPr marL="231480" indent="0">
              <a:buNone/>
              <a:defRPr sz="1013" b="1"/>
            </a:lvl2pPr>
            <a:lvl3pPr marL="462961" indent="0">
              <a:buNone/>
              <a:defRPr sz="911" b="1"/>
            </a:lvl3pPr>
            <a:lvl4pPr marL="694441" indent="0">
              <a:buNone/>
              <a:defRPr sz="810" b="1"/>
            </a:lvl4pPr>
            <a:lvl5pPr marL="925921" indent="0">
              <a:buNone/>
              <a:defRPr sz="810" b="1"/>
            </a:lvl5pPr>
            <a:lvl6pPr marL="1157402" indent="0">
              <a:buNone/>
              <a:defRPr sz="810" b="1"/>
            </a:lvl6pPr>
            <a:lvl7pPr marL="1388882" indent="0">
              <a:buNone/>
              <a:defRPr sz="810" b="1"/>
            </a:lvl7pPr>
            <a:lvl8pPr marL="1620363" indent="0">
              <a:buNone/>
              <a:defRPr sz="810" b="1"/>
            </a:lvl8pPr>
            <a:lvl9pPr marL="1851843" indent="0">
              <a:buNone/>
              <a:defRPr sz="810" b="1"/>
            </a:lvl9pPr>
          </a:lstStyle>
          <a:p>
            <a:pPr lvl="0"/>
            <a:r>
              <a:rPr lang="zh-CN" altLang="en-US" smtClean="0"/>
              <a:t>单击此处编辑母版文本样式</a:t>
            </a:r>
          </a:p>
        </p:txBody>
      </p:sp>
      <p:sp>
        <p:nvSpPr>
          <p:cNvPr id="6" name="内容占位符 5"/>
          <p:cNvSpPr>
            <a:spLocks noGrp="1"/>
          </p:cNvSpPr>
          <p:nvPr>
            <p:ph sz="quarter" idx="4"/>
          </p:nvPr>
        </p:nvSpPr>
        <p:spPr>
          <a:xfrm>
            <a:off x="4645224" y="1631454"/>
            <a:ext cx="4041577" cy="2963138"/>
          </a:xfrm>
        </p:spPr>
        <p:txBody>
          <a:bodyPr/>
          <a:lstStyle>
            <a:lvl1pPr>
              <a:defRPr sz="1215"/>
            </a:lvl1pPr>
            <a:lvl2pPr>
              <a:defRPr sz="1013"/>
            </a:lvl2pPr>
            <a:lvl3pPr>
              <a:defRPr sz="911"/>
            </a:lvl3pPr>
            <a:lvl4pPr>
              <a:defRPr sz="810"/>
            </a:lvl4pPr>
            <a:lvl5pPr>
              <a:defRPr sz="810"/>
            </a:lvl5pPr>
            <a:lvl6pPr>
              <a:defRPr sz="810"/>
            </a:lvl6pPr>
            <a:lvl7pPr>
              <a:defRPr sz="810"/>
            </a:lvl7pPr>
            <a:lvl8pPr>
              <a:defRPr sz="810"/>
            </a:lvl8pPr>
            <a:lvl9pPr>
              <a:defRPr sz="810"/>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7" name="日期占位符 3"/>
          <p:cNvSpPr>
            <a:spLocks noGrp="1"/>
          </p:cNvSpPr>
          <p:nvPr>
            <p:ph type="dt" sz="half" idx="10"/>
          </p:nvPr>
        </p:nvSpPr>
        <p:spPr/>
        <p:txBody>
          <a:bodyPr/>
          <a:lstStyle>
            <a:lvl1pPr>
              <a:defRPr/>
            </a:lvl1pPr>
          </a:lstStyle>
          <a:p>
            <a:pPr>
              <a:defRPr/>
            </a:pPr>
            <a:fld id="{61CD27C2-A7AA-3549-8BE4-E31B5774BF77}"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8"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9" name="幻灯片编号占位符 5"/>
          <p:cNvSpPr>
            <a:spLocks noGrp="1"/>
          </p:cNvSpPr>
          <p:nvPr>
            <p:ph type="sldNum" sz="quarter" idx="12"/>
          </p:nvPr>
        </p:nvSpPr>
        <p:spPr/>
        <p:txBody>
          <a:bodyPr/>
          <a:lstStyle>
            <a:lvl1pPr>
              <a:defRPr/>
            </a:lvl1pPr>
          </a:lstStyle>
          <a:p>
            <a:pPr>
              <a:defRPr/>
            </a:pPr>
            <a:fld id="{493E43F9-1FDC-624F-8A29-B5D394106F3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313350725"/>
      </p:ext>
    </p:extLst>
  </p:cSld>
  <p:clrMapOvr>
    <a:masterClrMapping/>
  </p:clrMapOvr>
  <p:transition spd="slow">
    <p:randomBar dir="vert"/>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D100A34-5DC8-0842-8173-50DD5BC180EA}"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4"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5" name="幻灯片编号占位符 5"/>
          <p:cNvSpPr>
            <a:spLocks noGrp="1"/>
          </p:cNvSpPr>
          <p:nvPr>
            <p:ph type="sldNum" sz="quarter" idx="12"/>
          </p:nvPr>
        </p:nvSpPr>
        <p:spPr/>
        <p:txBody>
          <a:bodyPr/>
          <a:lstStyle>
            <a:lvl1pPr>
              <a:defRPr/>
            </a:lvl1pPr>
          </a:lstStyle>
          <a:p>
            <a:pPr>
              <a:defRPr/>
            </a:pPr>
            <a:fld id="{D486D0A0-C62A-514B-BB17-F3FD55A240CE}"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232404517"/>
      </p:ext>
    </p:extLst>
  </p:cSld>
  <p:clrMapOvr>
    <a:masterClrMapping/>
  </p:clrMapOvr>
  <p:transition spd="slow">
    <p:randomBar dir="vert"/>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4DD87A7-BE04-BA40-B0EC-044F5A08E3AF}"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3"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4" name="幻灯片编号占位符 5"/>
          <p:cNvSpPr>
            <a:spLocks noGrp="1"/>
          </p:cNvSpPr>
          <p:nvPr>
            <p:ph type="sldNum" sz="quarter" idx="12"/>
          </p:nvPr>
        </p:nvSpPr>
        <p:spPr/>
        <p:txBody>
          <a:bodyPr/>
          <a:lstStyle>
            <a:lvl1pPr>
              <a:defRPr/>
            </a:lvl1pPr>
          </a:lstStyle>
          <a:p>
            <a:pPr>
              <a:defRPr/>
            </a:pPr>
            <a:fld id="{427B72F2-0233-0042-A6BC-A657E5A3863D}"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981897390"/>
      </p:ext>
    </p:extLst>
  </p:cSld>
  <p:clrMapOvr>
    <a:masterClrMapping/>
  </p:clrMapOvr>
  <p:transition spd="slow">
    <p:randomBar dir="vert"/>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937"/>
            <a:ext cx="3008412" cy="871180"/>
          </a:xfrm>
        </p:spPr>
        <p:txBody>
          <a:bodyPr anchor="b"/>
          <a:lstStyle>
            <a:lvl1pPr algn="l">
              <a:defRPr sz="1013"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447" y="204937"/>
            <a:ext cx="5111353" cy="4389656"/>
          </a:xfrm>
        </p:spPr>
        <p:txBody>
          <a:bodyPr/>
          <a:lstStyle>
            <a:lvl1pPr>
              <a:defRPr sz="1620"/>
            </a:lvl1pPr>
            <a:lvl2pPr>
              <a:defRPr sz="1418"/>
            </a:lvl2pPr>
            <a:lvl3pPr>
              <a:defRPr sz="121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文本占位符 3"/>
          <p:cNvSpPr>
            <a:spLocks noGrp="1"/>
          </p:cNvSpPr>
          <p:nvPr>
            <p:ph type="body" sz="half" idx="2"/>
          </p:nvPr>
        </p:nvSpPr>
        <p:spPr>
          <a:xfrm>
            <a:off x="457200" y="1076117"/>
            <a:ext cx="3008412" cy="3518475"/>
          </a:xfrm>
        </p:spPr>
        <p:txBody>
          <a:bodyPr/>
          <a:lstStyle>
            <a:lvl1pPr marL="0" indent="0">
              <a:buNone/>
              <a:defRPr sz="709"/>
            </a:lvl1pPr>
            <a:lvl2pPr marL="231480" indent="0">
              <a:buNone/>
              <a:defRPr sz="608"/>
            </a:lvl2pPr>
            <a:lvl3pPr marL="462961" indent="0">
              <a:buNone/>
              <a:defRPr sz="506"/>
            </a:lvl3pPr>
            <a:lvl4pPr marL="694441" indent="0">
              <a:buNone/>
              <a:defRPr sz="456"/>
            </a:lvl4pPr>
            <a:lvl5pPr marL="925921" indent="0">
              <a:buNone/>
              <a:defRPr sz="456"/>
            </a:lvl5pPr>
            <a:lvl6pPr marL="1157402" indent="0">
              <a:buNone/>
              <a:defRPr sz="456"/>
            </a:lvl6pPr>
            <a:lvl7pPr marL="1388882" indent="0">
              <a:buNone/>
              <a:defRPr sz="456"/>
            </a:lvl7pPr>
            <a:lvl8pPr marL="1620363" indent="0">
              <a:buNone/>
              <a:defRPr sz="456"/>
            </a:lvl8pPr>
            <a:lvl9pPr marL="1851843" indent="0">
              <a:buNone/>
              <a:defRPr sz="456"/>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8D0475B0-A07C-0546-BE71-C8D689CF6A54}"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63A4CA4E-1244-C444-A253-749DC896582F}"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765090459"/>
      </p:ext>
    </p:extLst>
  </p:cSld>
  <p:clrMapOvr>
    <a:masterClrMapping/>
  </p:clrMapOvr>
  <p:transition spd="slow">
    <p:randomBar dir="vert"/>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89" y="3600450"/>
            <a:ext cx="5486400" cy="425143"/>
          </a:xfrm>
        </p:spPr>
        <p:txBody>
          <a:bodyPr anchor="b"/>
          <a:lstStyle>
            <a:lvl1pPr algn="l">
              <a:defRPr sz="1013"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89" y="459700"/>
            <a:ext cx="5486400" cy="3086100"/>
          </a:xfrm>
        </p:spPr>
        <p:txBody>
          <a:bodyPr rtlCol="0">
            <a:normAutofit/>
          </a:bodyPr>
          <a:lstStyle>
            <a:lvl1pPr marL="0" indent="0">
              <a:buNone/>
              <a:defRPr sz="1620"/>
            </a:lvl1pPr>
            <a:lvl2pPr marL="231480" indent="0">
              <a:buNone/>
              <a:defRPr sz="1418"/>
            </a:lvl2pPr>
            <a:lvl3pPr marL="462961" indent="0">
              <a:buNone/>
              <a:defRPr sz="1215"/>
            </a:lvl3pPr>
            <a:lvl4pPr marL="694441" indent="0">
              <a:buNone/>
              <a:defRPr sz="1013"/>
            </a:lvl4pPr>
            <a:lvl5pPr marL="925921" indent="0">
              <a:buNone/>
              <a:defRPr sz="1013"/>
            </a:lvl5pPr>
            <a:lvl6pPr marL="1157402" indent="0">
              <a:buNone/>
              <a:defRPr sz="1013"/>
            </a:lvl6pPr>
            <a:lvl7pPr marL="1388882" indent="0">
              <a:buNone/>
              <a:defRPr sz="1013"/>
            </a:lvl7pPr>
            <a:lvl8pPr marL="1620363" indent="0">
              <a:buNone/>
              <a:defRPr sz="1013"/>
            </a:lvl8pPr>
            <a:lvl9pPr marL="1851843" indent="0">
              <a:buNone/>
              <a:defRPr sz="1013"/>
            </a:lvl9pPr>
          </a:lstStyle>
          <a:p>
            <a:pPr lvl="0"/>
            <a:endParaRPr lang="zh-CN" altLang="en-US" noProof="0" smtClean="0"/>
          </a:p>
        </p:txBody>
      </p:sp>
      <p:sp>
        <p:nvSpPr>
          <p:cNvPr id="4" name="文本占位符 3"/>
          <p:cNvSpPr>
            <a:spLocks noGrp="1"/>
          </p:cNvSpPr>
          <p:nvPr>
            <p:ph type="body" sz="half" idx="2"/>
          </p:nvPr>
        </p:nvSpPr>
        <p:spPr>
          <a:xfrm>
            <a:off x="1792189" y="4025593"/>
            <a:ext cx="5486400" cy="603557"/>
          </a:xfrm>
        </p:spPr>
        <p:txBody>
          <a:bodyPr/>
          <a:lstStyle>
            <a:lvl1pPr marL="0" indent="0">
              <a:buNone/>
              <a:defRPr sz="709"/>
            </a:lvl1pPr>
            <a:lvl2pPr marL="231480" indent="0">
              <a:buNone/>
              <a:defRPr sz="608"/>
            </a:lvl2pPr>
            <a:lvl3pPr marL="462961" indent="0">
              <a:buNone/>
              <a:defRPr sz="506"/>
            </a:lvl3pPr>
            <a:lvl4pPr marL="694441" indent="0">
              <a:buNone/>
              <a:defRPr sz="456"/>
            </a:lvl4pPr>
            <a:lvl5pPr marL="925921" indent="0">
              <a:buNone/>
              <a:defRPr sz="456"/>
            </a:lvl5pPr>
            <a:lvl6pPr marL="1157402" indent="0">
              <a:buNone/>
              <a:defRPr sz="456"/>
            </a:lvl6pPr>
            <a:lvl7pPr marL="1388882" indent="0">
              <a:buNone/>
              <a:defRPr sz="456"/>
            </a:lvl7pPr>
            <a:lvl8pPr marL="1620363" indent="0">
              <a:buNone/>
              <a:defRPr sz="456"/>
            </a:lvl8pPr>
            <a:lvl9pPr marL="1851843" indent="0">
              <a:buNone/>
              <a:defRPr sz="456"/>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61B05731-E1B8-3E4E-9D1F-892B58CA4A8E}"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6"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7" name="幻灯片编号占位符 5"/>
          <p:cNvSpPr>
            <a:spLocks noGrp="1"/>
          </p:cNvSpPr>
          <p:nvPr>
            <p:ph type="sldNum" sz="quarter" idx="12"/>
          </p:nvPr>
        </p:nvSpPr>
        <p:spPr/>
        <p:txBody>
          <a:bodyPr/>
          <a:lstStyle>
            <a:lvl1pPr>
              <a:defRPr/>
            </a:lvl1pPr>
          </a:lstStyle>
          <a:p>
            <a:pPr>
              <a:defRPr/>
            </a:pPr>
            <a:fld id="{B52F7B97-A380-304F-8E20-723EAFFCDCC8}"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950681882"/>
      </p:ext>
    </p:extLst>
  </p:cSld>
  <p:clrMapOvr>
    <a:masterClrMapping/>
  </p:clrMapOvr>
  <p:transition spd="slow">
    <p:randomBar dir="vert"/>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B2AFB7A-D07B-C349-AAD8-54537095D166}"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CDA30BAE-4C59-1843-A233-2E163B0959D3}"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124502900"/>
      </p:ext>
    </p:extLst>
  </p:cSld>
  <p:clrMapOvr>
    <a:masterClrMapping/>
  </p:clrMapOvr>
  <p:transition spd="slow">
    <p:randomBar dir="vert"/>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740"/>
            <a:ext cx="2057400" cy="4388852"/>
          </a:xfrm>
        </p:spPr>
        <p:txBody>
          <a:bodyPr vert="eaVert"/>
          <a:lstStyle/>
          <a:p>
            <a:r>
              <a:rPr lang="zh-CN" altLang="en-US" smtClean="0"/>
              <a:t>单击此处编辑母版标题样式</a:t>
            </a:r>
            <a:endParaRPr lang="zh-CN" altLang="en-US"/>
          </a:p>
        </p:txBody>
      </p:sp>
      <p:sp>
        <p:nvSpPr>
          <p:cNvPr id="3" name="竖排文本占位符 2"/>
          <p:cNvSpPr>
            <a:spLocks noGrp="1"/>
          </p:cNvSpPr>
          <p:nvPr>
            <p:ph type="body" orient="vert" idx="1"/>
          </p:nvPr>
        </p:nvSpPr>
        <p:spPr>
          <a:xfrm>
            <a:off x="457200" y="205740"/>
            <a:ext cx="6086475" cy="4388852"/>
          </a:xfrm>
        </p:spPr>
        <p:txBody>
          <a:bodyPr vert="eaVert"/>
          <a:lstStyle/>
          <a:p>
            <a:pPr lvl="0"/>
            <a:r>
              <a:rPr lang="zh-CN" altLang="en-US" smtClean="0"/>
              <a:t>单击此处编辑母版文本样式</a:t>
            </a:r>
          </a:p>
          <a:p>
            <a:pPr lvl="1"/>
            <a:r>
              <a:rPr lang="zh-CN" altLang="en-US" smtClean="0"/>
              <a:t>二级</a:t>
            </a:r>
          </a:p>
          <a:p>
            <a:pPr lvl="2"/>
            <a:r>
              <a:rPr lang="zh-CN" altLang="en-US" smtClean="0"/>
              <a:t>三级</a:t>
            </a:r>
          </a:p>
          <a:p>
            <a:pPr lvl="3"/>
            <a:r>
              <a:rPr lang="zh-CN" altLang="en-US" smtClean="0"/>
              <a:t>四级</a:t>
            </a:r>
          </a:p>
          <a:p>
            <a:pPr lvl="4"/>
            <a:r>
              <a:rPr lang="zh-CN" altLang="en-US" smtClean="0"/>
              <a:t>五级</a:t>
            </a:r>
            <a:endParaRPr lang="zh-CN" altLang="en-US"/>
          </a:p>
        </p:txBody>
      </p:sp>
      <p:sp>
        <p:nvSpPr>
          <p:cNvPr id="4" name="日期占位符 3"/>
          <p:cNvSpPr>
            <a:spLocks noGrp="1"/>
          </p:cNvSpPr>
          <p:nvPr>
            <p:ph type="dt" sz="half" idx="10"/>
          </p:nvPr>
        </p:nvSpPr>
        <p:spPr/>
        <p:txBody>
          <a:bodyPr/>
          <a:lstStyle>
            <a:lvl1pPr>
              <a:defRPr/>
            </a:lvl1pPr>
          </a:lstStyle>
          <a:p>
            <a:pPr>
              <a:defRPr/>
            </a:pPr>
            <a:fld id="{8CB4E2D0-4382-C642-909E-9126302E1D7A}" type="datetimeFigureOut">
              <a:rPr lang="zh-CN" altLang="en-US">
                <a:solidFill>
                  <a:prstClr val="black">
                    <a:tint val="75000"/>
                  </a:prstClr>
                </a:solidFill>
              </a:rPr>
              <a:pPr>
                <a:defRPr/>
              </a:pPr>
              <a:t>2017-6-4</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lvl1pPr>
              <a:defRPr/>
            </a:lvl1pPr>
          </a:lstStyle>
          <a:p>
            <a:pPr>
              <a:defRPr/>
            </a:pPr>
            <a:endParaRPr lang="zh-CN" altLang="en-US">
              <a:solidFill>
                <a:prstClr val="black">
                  <a:tint val="75000"/>
                </a:prstClr>
              </a:solidFill>
            </a:endParaRPr>
          </a:p>
        </p:txBody>
      </p:sp>
      <p:sp>
        <p:nvSpPr>
          <p:cNvPr id="6" name="幻灯片编号占位符 5"/>
          <p:cNvSpPr>
            <a:spLocks noGrp="1"/>
          </p:cNvSpPr>
          <p:nvPr>
            <p:ph type="sldNum" sz="quarter" idx="12"/>
          </p:nvPr>
        </p:nvSpPr>
        <p:spPr/>
        <p:txBody>
          <a:bodyPr/>
          <a:lstStyle>
            <a:lvl1pPr>
              <a:defRPr/>
            </a:lvl1pPr>
          </a:lstStyle>
          <a:p>
            <a:pPr>
              <a:defRPr/>
            </a:pPr>
            <a:fld id="{57588EF6-1510-1E4C-A62B-D2E42C80D6CB}" type="slidenum">
              <a:rPr lang="zh-CN" altLang="en-US">
                <a:solidFill>
                  <a:prstClr val="black">
                    <a:tint val="75000"/>
                  </a:prstClr>
                </a:solidFill>
              </a:rPr>
              <a:pPr>
                <a:defRPr/>
              </a:pPr>
              <a:t>‹#›</a:t>
            </a:fld>
            <a:endParaRPr lang="zh-CN" altLang="en-US">
              <a:solidFill>
                <a:prstClr val="black">
                  <a:tint val="75000"/>
                </a:prstClr>
              </a:solidFill>
            </a:endParaRPr>
          </a:p>
        </p:txBody>
      </p:sp>
    </p:spTree>
    <p:extLst>
      <p:ext uri="{BB962C8B-B14F-4D97-AF65-F5344CB8AC3E}">
        <p14:creationId xmlns:p14="http://schemas.microsoft.com/office/powerpoint/2010/main" xmlns="" val="3112224815"/>
      </p:ext>
    </p:extLst>
  </p:cSld>
  <p:clrMapOvr>
    <a:masterClrMapping/>
  </p:clrMapOvr>
  <p:transition spd="slow">
    <p:randomBar dir="vert"/>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395288" y="465535"/>
            <a:ext cx="4043362" cy="529828"/>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smtClean="0"/>
            </a:lvl1pPr>
          </a:lstStyle>
          <a:p>
            <a:pPr>
              <a:defRPr/>
            </a:pPr>
            <a:endParaRPr lang="zh-CN" altLang="zh-CN">
              <a:solidFill>
                <a:prstClr val="black">
                  <a:tint val="75000"/>
                </a:prstClr>
              </a:solidFill>
            </a:endParaRPr>
          </a:p>
        </p:txBody>
      </p:sp>
      <p:sp>
        <p:nvSpPr>
          <p:cNvPr id="4" name="页脚占位符 3"/>
          <p:cNvSpPr>
            <a:spLocks noGrp="1"/>
          </p:cNvSpPr>
          <p:nvPr>
            <p:ph type="ftr" sz="quarter" idx="11"/>
          </p:nvPr>
        </p:nvSpPr>
        <p:spPr/>
        <p:txBody>
          <a:bodyPr/>
          <a:lstStyle>
            <a:lvl1pPr>
              <a:defRPr smtClean="0"/>
            </a:lvl1pPr>
          </a:lstStyle>
          <a:p>
            <a:pPr>
              <a:defRPr/>
            </a:pPr>
            <a:endParaRPr lang="zh-CN" altLang="zh-CN">
              <a:solidFill>
                <a:prstClr val="black">
                  <a:tint val="75000"/>
                </a:prstClr>
              </a:solidFill>
            </a:endParaRPr>
          </a:p>
        </p:txBody>
      </p:sp>
      <p:sp>
        <p:nvSpPr>
          <p:cNvPr id="5" name="灯片编号占位符 4"/>
          <p:cNvSpPr>
            <a:spLocks noGrp="1"/>
          </p:cNvSpPr>
          <p:nvPr>
            <p:ph type="sldNum" sz="quarter" idx="12"/>
          </p:nvPr>
        </p:nvSpPr>
        <p:spPr/>
        <p:txBody>
          <a:bodyPr/>
          <a:lstStyle>
            <a:lvl1pPr>
              <a:defRPr/>
            </a:lvl1pPr>
          </a:lstStyle>
          <a:p>
            <a:fld id="{A166598B-917A-4F0F-B735-73C79F4D19BD}" type="slidenum">
              <a:rPr lang="zh-CN" altLang="en-US">
                <a:solidFill>
                  <a:prstClr val="black">
                    <a:tint val="75000"/>
                  </a:prstClr>
                </a:solidFill>
              </a:rPr>
              <a:pPr/>
              <a:t>‹#›</a:t>
            </a:fld>
            <a:endParaRPr lang="en-US" altLang="zh-CN" sz="2100">
              <a:solidFill>
                <a:prstClr val="black">
                  <a:tint val="75000"/>
                </a:prstClr>
              </a:solidFill>
            </a:endParaRPr>
          </a:p>
        </p:txBody>
      </p:sp>
    </p:spTree>
    <p:extLst>
      <p:ext uri="{BB962C8B-B14F-4D97-AF65-F5344CB8AC3E}">
        <p14:creationId xmlns:p14="http://schemas.microsoft.com/office/powerpoint/2010/main" xmlns="" val="2285222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521379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99624" y="1951717"/>
            <a:ext cx="3154788" cy="1142621"/>
          </a:xfrm>
        </p:spPr>
        <p:txBody>
          <a:bodyPr anchor="ctr" anchorCtr="0">
            <a:noAutofit/>
          </a:bodyPr>
          <a:lstStyle>
            <a:lvl1pPr algn="l">
              <a:lnSpc>
                <a:spcPct val="90000"/>
              </a:lnSpc>
              <a:defRPr sz="3600" baseline="0">
                <a:solidFill>
                  <a:schemeClr val="bg1">
                    <a:alpha val="98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17213" y="3264500"/>
            <a:ext cx="3154788" cy="346249"/>
          </a:xfrm>
        </p:spPr>
        <p:txBody>
          <a:bodyPr>
            <a:noAutofit/>
          </a:bodyPr>
          <a:lstStyle>
            <a:lvl1pPr marL="0" indent="0" algn="l" defTabSz="685750" rtl="0" eaLnBrk="1" latinLnBrk="0" hangingPunct="1">
              <a:lnSpc>
                <a:spcPct val="90000"/>
              </a:lnSpc>
              <a:spcBef>
                <a:spcPts val="0"/>
              </a:spcBef>
              <a:buSzPct val="80000"/>
              <a:buFont typeface="Arial" pitchFamily="34" charset="0"/>
              <a:buNone/>
              <a:defRPr lang="en-US" sz="1800" kern="1200" dirty="0">
                <a:solidFill>
                  <a:schemeClr val="bg1">
                    <a:alpha val="99000"/>
                  </a:schemeClr>
                </a:solidFill>
                <a:latin typeface="+mn-lt"/>
                <a:ea typeface="+mn-ea"/>
                <a:cs typeface="+mn-cs"/>
              </a:defRPr>
            </a:lvl1pPr>
            <a:lvl2pPr marL="342874" indent="0" algn="ctr">
              <a:buNone/>
              <a:defRPr>
                <a:solidFill>
                  <a:schemeClr val="tx1">
                    <a:tint val="75000"/>
                  </a:schemeClr>
                </a:solidFill>
              </a:defRPr>
            </a:lvl2pPr>
            <a:lvl3pPr marL="685750" indent="0" algn="ctr">
              <a:buNone/>
              <a:defRPr>
                <a:solidFill>
                  <a:schemeClr val="tx1">
                    <a:tint val="75000"/>
                  </a:schemeClr>
                </a:solidFill>
              </a:defRPr>
            </a:lvl3pPr>
            <a:lvl4pPr marL="1028624" indent="0" algn="ctr">
              <a:buNone/>
              <a:defRPr>
                <a:solidFill>
                  <a:schemeClr val="tx1">
                    <a:tint val="75000"/>
                  </a:schemeClr>
                </a:solidFill>
              </a:defRPr>
            </a:lvl4pPr>
            <a:lvl5pPr marL="1371500" indent="0" algn="ctr">
              <a:buNone/>
              <a:defRPr>
                <a:solidFill>
                  <a:schemeClr val="tx1">
                    <a:tint val="75000"/>
                  </a:schemeClr>
                </a:solidFill>
              </a:defRPr>
            </a:lvl5pPr>
            <a:lvl6pPr marL="1714372" indent="0" algn="ctr">
              <a:buNone/>
              <a:defRPr>
                <a:solidFill>
                  <a:schemeClr val="tx1">
                    <a:tint val="75000"/>
                  </a:schemeClr>
                </a:solidFill>
              </a:defRPr>
            </a:lvl6pPr>
            <a:lvl7pPr marL="2057249" indent="0" algn="ctr">
              <a:buNone/>
              <a:defRPr>
                <a:solidFill>
                  <a:schemeClr val="tx1">
                    <a:tint val="75000"/>
                  </a:schemeClr>
                </a:solidFill>
              </a:defRPr>
            </a:lvl7pPr>
            <a:lvl8pPr marL="2400124" indent="0" algn="ctr">
              <a:buNone/>
              <a:defRPr>
                <a:solidFill>
                  <a:schemeClr val="tx1">
                    <a:tint val="75000"/>
                  </a:schemeClr>
                </a:solidFill>
              </a:defRPr>
            </a:lvl8pPr>
            <a:lvl9pPr marL="2742999"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5566992" y="2523019"/>
            <a:ext cx="2506369" cy="955904"/>
          </a:xfrm>
        </p:spPr>
        <p:txBody>
          <a:bodyPr anchor="t" anchorCtr="0">
            <a:noAutofit/>
            <a:scene3d>
              <a:camera prst="orthographicFront"/>
              <a:lightRig rig="flat" dir="t"/>
            </a:scene3d>
            <a:sp3d>
              <a:contourClr>
                <a:schemeClr val="bg2"/>
              </a:contourClr>
            </a:sp3d>
          </a:bodyPr>
          <a:lstStyle>
            <a:lvl1pPr marL="0" indent="0" algn="ctr">
              <a:buFont typeface="Arial" pitchFamily="34" charset="0"/>
              <a:buNone/>
              <a:defRPr lang="en-US" sz="4500" dirty="0" smtClean="0">
                <a:solidFill>
                  <a:srgbClr val="00B0F0"/>
                </a:solidFill>
                <a:latin typeface="Segoe UI Light" pitchFamily="34" charset="0"/>
              </a:defRPr>
            </a:lvl1pPr>
          </a:lstStyle>
          <a:p>
            <a:pPr lvl="0"/>
            <a:r>
              <a:rPr lang="en-US" dirty="0" smtClean="0"/>
              <a:t>video</a:t>
            </a:r>
          </a:p>
        </p:txBody>
      </p:sp>
      <p:sp>
        <p:nvSpPr>
          <p:cNvPr id="8" name="Freeform 6"/>
          <p:cNvSpPr>
            <a:spLocks noEditPoints="1"/>
          </p:cNvSpPr>
          <p:nvPr userDrawn="1"/>
        </p:nvSpPr>
        <p:spPr bwMode="auto">
          <a:xfrm>
            <a:off x="5382298" y="1128001"/>
            <a:ext cx="2918709" cy="2790038"/>
          </a:xfrm>
          <a:custGeom>
            <a:avLst/>
            <a:gdLst>
              <a:gd name="T0" fmla="*/ 150 w 154"/>
              <a:gd name="T1" fmla="*/ 40 h 148"/>
              <a:gd name="T2" fmla="*/ 91 w 154"/>
              <a:gd name="T3" fmla="*/ 40 h 148"/>
              <a:gd name="T4" fmla="*/ 124 w 154"/>
              <a:gd name="T5" fmla="*/ 3 h 148"/>
              <a:gd name="T6" fmla="*/ 120 w 154"/>
              <a:gd name="T7" fmla="*/ 0 h 148"/>
              <a:gd name="T8" fmla="*/ 77 w 154"/>
              <a:gd name="T9" fmla="*/ 39 h 148"/>
              <a:gd name="T10" fmla="*/ 36 w 154"/>
              <a:gd name="T11" fmla="*/ 0 h 148"/>
              <a:gd name="T12" fmla="*/ 32 w 154"/>
              <a:gd name="T13" fmla="*/ 3 h 148"/>
              <a:gd name="T14" fmla="*/ 66 w 154"/>
              <a:gd name="T15" fmla="*/ 40 h 148"/>
              <a:gd name="T16" fmla="*/ 4 w 154"/>
              <a:gd name="T17" fmla="*/ 40 h 148"/>
              <a:gd name="T18" fmla="*/ 0 w 154"/>
              <a:gd name="T19" fmla="*/ 44 h 148"/>
              <a:gd name="T20" fmla="*/ 0 w 154"/>
              <a:gd name="T21" fmla="*/ 144 h 148"/>
              <a:gd name="T22" fmla="*/ 4 w 154"/>
              <a:gd name="T23" fmla="*/ 148 h 148"/>
              <a:gd name="T24" fmla="*/ 150 w 154"/>
              <a:gd name="T25" fmla="*/ 148 h 148"/>
              <a:gd name="T26" fmla="*/ 154 w 154"/>
              <a:gd name="T27" fmla="*/ 144 h 148"/>
              <a:gd name="T28" fmla="*/ 154 w 154"/>
              <a:gd name="T29" fmla="*/ 44 h 148"/>
              <a:gd name="T30" fmla="*/ 150 w 154"/>
              <a:gd name="T31" fmla="*/ 40 h 148"/>
              <a:gd name="T32" fmla="*/ 145 w 154"/>
              <a:gd name="T33" fmla="*/ 135 h 148"/>
              <a:gd name="T34" fmla="*/ 141 w 154"/>
              <a:gd name="T35" fmla="*/ 139 h 148"/>
              <a:gd name="T36" fmla="*/ 13 w 154"/>
              <a:gd name="T37" fmla="*/ 139 h 148"/>
              <a:gd name="T38" fmla="*/ 9 w 154"/>
              <a:gd name="T39" fmla="*/ 135 h 148"/>
              <a:gd name="T40" fmla="*/ 9 w 154"/>
              <a:gd name="T41" fmla="*/ 52 h 148"/>
              <a:gd name="T42" fmla="*/ 13 w 154"/>
              <a:gd name="T43" fmla="*/ 48 h 148"/>
              <a:gd name="T44" fmla="*/ 141 w 154"/>
              <a:gd name="T45" fmla="*/ 48 h 148"/>
              <a:gd name="T46" fmla="*/ 145 w 154"/>
              <a:gd name="T47" fmla="*/ 52 h 148"/>
              <a:gd name="T48" fmla="*/ 145 w 154"/>
              <a:gd name="T49" fmla="*/ 13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4" h="148">
                <a:moveTo>
                  <a:pt x="150" y="40"/>
                </a:moveTo>
                <a:cubicBezTo>
                  <a:pt x="91" y="40"/>
                  <a:pt x="91" y="40"/>
                  <a:pt x="91" y="40"/>
                </a:cubicBezTo>
                <a:cubicBezTo>
                  <a:pt x="124" y="3"/>
                  <a:pt x="124" y="3"/>
                  <a:pt x="124" y="3"/>
                </a:cubicBezTo>
                <a:cubicBezTo>
                  <a:pt x="120" y="0"/>
                  <a:pt x="120" y="0"/>
                  <a:pt x="120" y="0"/>
                </a:cubicBezTo>
                <a:cubicBezTo>
                  <a:pt x="77" y="39"/>
                  <a:pt x="77" y="39"/>
                  <a:pt x="77" y="39"/>
                </a:cubicBezTo>
                <a:cubicBezTo>
                  <a:pt x="36" y="0"/>
                  <a:pt x="36" y="0"/>
                  <a:pt x="36" y="0"/>
                </a:cubicBezTo>
                <a:cubicBezTo>
                  <a:pt x="32" y="3"/>
                  <a:pt x="32" y="3"/>
                  <a:pt x="32" y="3"/>
                </a:cubicBezTo>
                <a:cubicBezTo>
                  <a:pt x="66" y="40"/>
                  <a:pt x="66" y="40"/>
                  <a:pt x="66" y="40"/>
                </a:cubicBezTo>
                <a:cubicBezTo>
                  <a:pt x="4" y="40"/>
                  <a:pt x="4" y="40"/>
                  <a:pt x="4" y="40"/>
                </a:cubicBezTo>
                <a:cubicBezTo>
                  <a:pt x="2" y="40"/>
                  <a:pt x="0" y="42"/>
                  <a:pt x="0" y="44"/>
                </a:cubicBezTo>
                <a:cubicBezTo>
                  <a:pt x="0" y="144"/>
                  <a:pt x="0" y="144"/>
                  <a:pt x="0" y="144"/>
                </a:cubicBezTo>
                <a:cubicBezTo>
                  <a:pt x="0" y="146"/>
                  <a:pt x="2" y="148"/>
                  <a:pt x="4" y="148"/>
                </a:cubicBezTo>
                <a:cubicBezTo>
                  <a:pt x="150" y="148"/>
                  <a:pt x="150" y="148"/>
                  <a:pt x="150" y="148"/>
                </a:cubicBezTo>
                <a:cubicBezTo>
                  <a:pt x="152" y="148"/>
                  <a:pt x="154" y="146"/>
                  <a:pt x="154" y="144"/>
                </a:cubicBezTo>
                <a:cubicBezTo>
                  <a:pt x="154" y="44"/>
                  <a:pt x="154" y="44"/>
                  <a:pt x="154" y="44"/>
                </a:cubicBezTo>
                <a:cubicBezTo>
                  <a:pt x="154" y="42"/>
                  <a:pt x="152" y="40"/>
                  <a:pt x="150" y="40"/>
                </a:cubicBezTo>
                <a:close/>
                <a:moveTo>
                  <a:pt x="145" y="135"/>
                </a:moveTo>
                <a:cubicBezTo>
                  <a:pt x="145" y="137"/>
                  <a:pt x="143" y="139"/>
                  <a:pt x="141" y="139"/>
                </a:cubicBezTo>
                <a:cubicBezTo>
                  <a:pt x="13" y="139"/>
                  <a:pt x="13" y="139"/>
                  <a:pt x="13" y="139"/>
                </a:cubicBezTo>
                <a:cubicBezTo>
                  <a:pt x="11" y="139"/>
                  <a:pt x="9" y="137"/>
                  <a:pt x="9" y="135"/>
                </a:cubicBezTo>
                <a:cubicBezTo>
                  <a:pt x="9" y="52"/>
                  <a:pt x="9" y="52"/>
                  <a:pt x="9" y="52"/>
                </a:cubicBezTo>
                <a:cubicBezTo>
                  <a:pt x="9" y="50"/>
                  <a:pt x="11" y="48"/>
                  <a:pt x="13" y="48"/>
                </a:cubicBezTo>
                <a:cubicBezTo>
                  <a:pt x="141" y="48"/>
                  <a:pt x="141" y="48"/>
                  <a:pt x="141" y="48"/>
                </a:cubicBezTo>
                <a:cubicBezTo>
                  <a:pt x="143" y="48"/>
                  <a:pt x="145" y="50"/>
                  <a:pt x="145" y="52"/>
                </a:cubicBezTo>
                <a:lnTo>
                  <a:pt x="1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77" tIns="34289" rIns="68577" bIns="34289" numCol="1" anchor="t" anchorCtr="0" compatLnSpc="1">
            <a:prstTxWarp prst="textNoShape">
              <a:avLst/>
            </a:prstTxWarp>
          </a:bodyPr>
          <a:lstStyle/>
          <a:p>
            <a:pPr defTabSz="914210"/>
            <a:endParaRPr lang="en-US">
              <a:solidFill>
                <a:srgbClr val="292929"/>
              </a:solidFill>
            </a:endParaRPr>
          </a:p>
        </p:txBody>
      </p:sp>
    </p:spTree>
    <p:extLst>
      <p:ext uri="{BB962C8B-B14F-4D97-AF65-F5344CB8AC3E}">
        <p14:creationId xmlns:p14="http://schemas.microsoft.com/office/powerpoint/2010/main" xmlns="" val="2296080839"/>
      </p:ext>
    </p:extLst>
  </p:cSld>
  <p:clrMapOvr>
    <a:masterClrMapping/>
  </p:clrMapOvr>
  <p:transition>
    <p:fade/>
  </p:transition>
  <p:timing>
    <p:tnLst>
      <p:par>
        <p:cTn id="1" dur="indefinite" restart="never" nodeType="tmRoot"/>
      </p:par>
    </p:tnLst>
  </p:timing>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5"/>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159BAD7A-BFED-4646-A4A6-012D25F92079}"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AF351023-EE09-994A-A0CB-A97699B966BC}" type="slidenum">
              <a:rPr lang="zh-CN" altLang="en-US"/>
              <a:pPr>
                <a:defRPr/>
              </a:pPr>
              <a:t>‹#›</a:t>
            </a:fld>
            <a:endParaRPr lang="zh-CN" altLang="en-US" sz="750"/>
          </a:p>
        </p:txBody>
      </p:sp>
    </p:spTree>
    <p:extLst>
      <p:ext uri="{BB962C8B-B14F-4D97-AF65-F5344CB8AC3E}">
        <p14:creationId xmlns:p14="http://schemas.microsoft.com/office/powerpoint/2010/main" xmlns="" val="1559436157"/>
      </p:ext>
    </p:extLst>
  </p:cSld>
  <p:clrMapOvr>
    <a:masterClrMapping/>
  </p:clrMapOvr>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B3DCC21-0DA9-6B43-AA8F-28EA57370F5F}"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7F40A12C-3E0B-9947-B223-B04A3E162277}" type="slidenum">
              <a:rPr lang="zh-CN" altLang="en-US"/>
              <a:pPr>
                <a:defRPr/>
              </a:pPr>
              <a:t>‹#›</a:t>
            </a:fld>
            <a:endParaRPr lang="zh-CN" altLang="en-US" sz="750"/>
          </a:p>
        </p:txBody>
      </p:sp>
    </p:spTree>
    <p:extLst>
      <p:ext uri="{BB962C8B-B14F-4D97-AF65-F5344CB8AC3E}">
        <p14:creationId xmlns:p14="http://schemas.microsoft.com/office/powerpoint/2010/main" xmlns="" val="1217038602"/>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40"/>
            <a:ext cx="7772400" cy="112553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04BDC77A-F009-E445-BFF9-6E2F0592ACC9}"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C90437AC-FB05-4E4A-9EB4-EA9AA1CE7D0E}" type="slidenum">
              <a:rPr lang="zh-CN" altLang="en-US"/>
              <a:pPr>
                <a:defRPr/>
              </a:pPr>
              <a:t>‹#›</a:t>
            </a:fld>
            <a:endParaRPr lang="zh-CN" altLang="en-US" sz="750"/>
          </a:p>
        </p:txBody>
      </p:sp>
    </p:spTree>
    <p:extLst>
      <p:ext uri="{BB962C8B-B14F-4D97-AF65-F5344CB8AC3E}">
        <p14:creationId xmlns:p14="http://schemas.microsoft.com/office/powerpoint/2010/main" xmlns="" val="1304438548"/>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3E0BF484-D9DB-644D-A9E4-948CE2767B7A}"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F00E8026-5618-D942-A848-09E99E8A57AA}" type="slidenum">
              <a:rPr lang="zh-CN" altLang="en-US"/>
              <a:pPr>
                <a:defRPr/>
              </a:pPr>
              <a:t>‹#›</a:t>
            </a:fld>
            <a:endParaRPr lang="zh-CN" altLang="en-US" sz="750"/>
          </a:p>
        </p:txBody>
      </p:sp>
    </p:spTree>
    <p:extLst>
      <p:ext uri="{BB962C8B-B14F-4D97-AF65-F5344CB8AC3E}">
        <p14:creationId xmlns:p14="http://schemas.microsoft.com/office/powerpoint/2010/main" xmlns="" val="955798986"/>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0938"/>
            <a:ext cx="4040188"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952"/>
            <a:ext cx="4040188"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0938"/>
            <a:ext cx="4041775"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952"/>
            <a:ext cx="4041775"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D5BE91DD-ED1F-3444-BFB3-55D83D87CFD4}" type="datetime1">
              <a:rPr lang="zh-CN" altLang="en-US"/>
              <a:pPr>
                <a:defRPr/>
              </a:pPr>
              <a:t>2017-6-4</a:t>
            </a:fld>
            <a:endParaRPr lang="zh-CN" altLang="en-US" sz="750"/>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17FC4664-719C-DA4E-9814-193AE41300C5}" type="slidenum">
              <a:rPr lang="zh-CN" altLang="en-US"/>
              <a:pPr>
                <a:defRPr/>
              </a:pPr>
              <a:t>‹#›</a:t>
            </a:fld>
            <a:endParaRPr lang="zh-CN" altLang="en-US" sz="750"/>
          </a:p>
        </p:txBody>
      </p:sp>
    </p:spTree>
    <p:extLst>
      <p:ext uri="{BB962C8B-B14F-4D97-AF65-F5344CB8AC3E}">
        <p14:creationId xmlns:p14="http://schemas.microsoft.com/office/powerpoint/2010/main" xmlns="" val="859310840"/>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EDE9D19A-E7F4-BD40-BD16-94BDCFE7C1F8}" type="datetime1">
              <a:rPr lang="zh-CN" altLang="en-US"/>
              <a:pPr>
                <a:defRPr/>
              </a:pPr>
              <a:t>2017-6-4</a:t>
            </a:fld>
            <a:endParaRPr lang="zh-CN" altLang="en-US" sz="750"/>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DF5FA68A-A65B-3844-B654-60BDE3AB0C00}" type="slidenum">
              <a:rPr lang="zh-CN" altLang="en-US"/>
              <a:pPr>
                <a:defRPr/>
              </a:pPr>
              <a:t>‹#›</a:t>
            </a:fld>
            <a:endParaRPr lang="zh-CN" altLang="en-US" sz="750"/>
          </a:p>
        </p:txBody>
      </p:sp>
    </p:spTree>
    <p:extLst>
      <p:ext uri="{BB962C8B-B14F-4D97-AF65-F5344CB8AC3E}">
        <p14:creationId xmlns:p14="http://schemas.microsoft.com/office/powerpoint/2010/main" xmlns="" val="995097051"/>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DCFE9A12-29A3-624E-B616-C2FA5CA63077}" type="datetime1">
              <a:rPr lang="zh-CN" altLang="en-US"/>
              <a:pPr>
                <a:defRPr/>
              </a:pPr>
              <a:t>2017-6-4</a:t>
            </a:fld>
            <a:endParaRPr lang="zh-CN" altLang="en-US" sz="750"/>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CE90ED11-09AA-514E-9F5C-A5AD07031BC0}" type="slidenum">
              <a:rPr lang="zh-CN" altLang="en-US"/>
              <a:pPr>
                <a:defRPr/>
              </a:pPr>
              <a:t>‹#›</a:t>
            </a:fld>
            <a:endParaRPr lang="zh-CN" altLang="en-US" sz="750"/>
          </a:p>
        </p:txBody>
      </p:sp>
    </p:spTree>
    <p:extLst>
      <p:ext uri="{BB962C8B-B14F-4D97-AF65-F5344CB8AC3E}">
        <p14:creationId xmlns:p14="http://schemas.microsoft.com/office/powerpoint/2010/main" xmlns="" val="20336956"/>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90"/>
            <a:ext cx="3008313" cy="871537"/>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90"/>
            <a:ext cx="5111751"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5"/>
            <a:ext cx="3008313" cy="35179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81E0ECFC-E72B-E245-BD92-40B31A656090}"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8A20AF53-F2F2-144B-BD2A-F194D4AC8B29}" type="slidenum">
              <a:rPr lang="zh-CN" altLang="en-US"/>
              <a:pPr>
                <a:defRPr/>
              </a:pPr>
              <a:t>‹#›</a:t>
            </a:fld>
            <a:endParaRPr lang="zh-CN" altLang="en-US" sz="750"/>
          </a:p>
        </p:txBody>
      </p:sp>
    </p:spTree>
    <p:extLst>
      <p:ext uri="{BB962C8B-B14F-4D97-AF65-F5344CB8AC3E}">
        <p14:creationId xmlns:p14="http://schemas.microsoft.com/office/powerpoint/2010/main" xmlns="" val="2070707654"/>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F49BAAED-0F26-3F4C-B2DF-5D67794F2E5C}"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B0AEE6B0-D561-4F40-9F14-C011B6D1D266}" type="slidenum">
              <a:rPr lang="zh-CN" altLang="en-US"/>
              <a:pPr>
                <a:defRPr/>
              </a:pPr>
              <a:t>‹#›</a:t>
            </a:fld>
            <a:endParaRPr lang="zh-CN" altLang="en-US" sz="750"/>
          </a:p>
        </p:txBody>
      </p:sp>
    </p:spTree>
    <p:extLst>
      <p:ext uri="{BB962C8B-B14F-4D97-AF65-F5344CB8AC3E}">
        <p14:creationId xmlns:p14="http://schemas.microsoft.com/office/powerpoint/2010/main" xmlns="" val="102194872"/>
      </p:ext>
    </p:extLst>
  </p:cSld>
  <p:clrMapOvr>
    <a:masterClrMapping/>
  </p:clrMapOvr>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F93CC150-4713-D644-BB53-D46A2637A3B4}"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D191FE4D-8BE2-A142-BC8D-B4C44D73D3F6}" type="slidenum">
              <a:rPr lang="zh-CN" altLang="en-US"/>
              <a:pPr>
                <a:defRPr/>
              </a:pPr>
              <a:t>‹#›</a:t>
            </a:fld>
            <a:endParaRPr lang="zh-CN" altLang="en-US" sz="750"/>
          </a:p>
        </p:txBody>
      </p:sp>
    </p:spTree>
    <p:extLst>
      <p:ext uri="{BB962C8B-B14F-4D97-AF65-F5344CB8AC3E}">
        <p14:creationId xmlns:p14="http://schemas.microsoft.com/office/powerpoint/2010/main" xmlns="" val="91676848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15" name="Hexagon 14"/>
          <p:cNvSpPr/>
          <p:nvPr userDrawn="1"/>
        </p:nvSpPr>
        <p:spPr bwMode="auto">
          <a:xfrm rot="19780699">
            <a:off x="2139004" y="794153"/>
            <a:ext cx="1817990" cy="1566824"/>
          </a:xfrm>
          <a:prstGeom prst="hexagon">
            <a:avLst>
              <a:gd name="adj" fmla="val 28905"/>
              <a:gd name="vf" fmla="val 115470"/>
            </a:avLst>
          </a:prstGeom>
          <a:solidFill>
            <a:srgbClr val="00AEEF">
              <a:alpha val="20000"/>
            </a:srgbClr>
          </a:solidFill>
          <a:ln>
            <a:noFill/>
            <a:headEnd type="none" w="med" len="med"/>
            <a:tailEnd type="none" w="med" len="med"/>
          </a:ln>
          <a:effectLst>
            <a:softEdge rad="317500"/>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6" name="Hexagon 15"/>
          <p:cNvSpPr/>
          <p:nvPr userDrawn="1"/>
        </p:nvSpPr>
        <p:spPr bwMode="auto">
          <a:xfrm rot="19780699">
            <a:off x="1289460" y="2445087"/>
            <a:ext cx="2263261" cy="2057026"/>
          </a:xfrm>
          <a:prstGeom prst="hexagon">
            <a:avLst>
              <a:gd name="adj" fmla="val 28905"/>
              <a:gd name="vf" fmla="val 115470"/>
            </a:avLst>
          </a:prstGeom>
          <a:solidFill>
            <a:srgbClr val="FF8A00">
              <a:alpha val="1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7" name="Hexagon 16"/>
          <p:cNvSpPr/>
          <p:nvPr userDrawn="1"/>
        </p:nvSpPr>
        <p:spPr bwMode="auto">
          <a:xfrm rot="19780699">
            <a:off x="512214" y="1060329"/>
            <a:ext cx="825315" cy="711293"/>
          </a:xfrm>
          <a:prstGeom prst="hexagon">
            <a:avLst>
              <a:gd name="adj" fmla="val 28905"/>
              <a:gd name="vf" fmla="val 115470"/>
            </a:avLst>
          </a:prstGeom>
          <a:solidFill>
            <a:srgbClr val="ED1E79">
              <a:alpha val="3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8" name="Hexagon 17"/>
          <p:cNvSpPr/>
          <p:nvPr userDrawn="1"/>
        </p:nvSpPr>
        <p:spPr bwMode="auto">
          <a:xfrm rot="19780699">
            <a:off x="3590698" y="1110889"/>
            <a:ext cx="2553017" cy="2200304"/>
          </a:xfrm>
          <a:prstGeom prst="hexagon">
            <a:avLst>
              <a:gd name="adj" fmla="val 28905"/>
              <a:gd name="vf" fmla="val 115470"/>
            </a:avLst>
          </a:prstGeom>
          <a:solidFill>
            <a:srgbClr val="92D050">
              <a:alpha val="1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6" name="Rectangle 5"/>
          <p:cNvSpPr/>
          <p:nvPr userDrawn="1"/>
        </p:nvSpPr>
        <p:spPr bwMode="auto">
          <a:xfrm>
            <a:off x="0" y="9"/>
            <a:ext cx="9144000" cy="34289"/>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4" tIns="34288" rIns="68574" bIns="34288" numCol="1" rtlCol="0" anchor="ctr" anchorCtr="0" compatLnSpc="1">
            <a:prstTxWarp prst="textNoShape">
              <a:avLst/>
            </a:prstTxWarp>
          </a:bodyPr>
          <a:lstStyle/>
          <a:p>
            <a:pPr algn="ctr" defTabSz="685552"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9222"/>
          <a:stretch/>
        </p:blipFill>
        <p:spPr>
          <a:xfrm rot="10800000">
            <a:off x="8519058" y="-6206"/>
            <a:ext cx="634666" cy="62602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rot="10800000">
            <a:off x="7601740" y="-6206"/>
            <a:ext cx="1249882" cy="626024"/>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rot="10800000">
            <a:off x="6684419" y="-6206"/>
            <a:ext cx="1249882" cy="626024"/>
          </a:xfrm>
          <a:prstGeom prst="rect">
            <a:avLst/>
          </a:prstGeom>
        </p:spPr>
      </p:pic>
    </p:spTree>
    <p:extLst>
      <p:ext uri="{BB962C8B-B14F-4D97-AF65-F5344CB8AC3E}">
        <p14:creationId xmlns:p14="http://schemas.microsoft.com/office/powerpoint/2010/main" xmlns="" val="11806167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64" presetClass="path" presetSubtype="0" accel="50000" decel="50000" fill="hold" grpId="2" nodeType="withEffect">
                                  <p:stCondLst>
                                    <p:cond delay="0"/>
                                  </p:stCondLst>
                                  <p:childTnLst>
                                    <p:animMotion origin="layout" path="M -3.4193E-6 -3.05273E-7 L -3.4193E-6 -0.14662 " pathEditMode="relative" rAng="0" ptsTypes="AA">
                                      <p:cBhvr>
                                        <p:cTn id="9" dur="2000" fill="hold"/>
                                        <p:tgtEl>
                                          <p:spTgt spid="18"/>
                                        </p:tgtEl>
                                        <p:attrNameLst>
                                          <p:attrName>ppt_x</p:attrName>
                                          <p:attrName>ppt_y</p:attrName>
                                        </p:attrNameLst>
                                      </p:cBhvr>
                                      <p:rCtr x="0" y="-7331"/>
                                    </p:animMotion>
                                  </p:childTnLst>
                                </p:cTn>
                              </p:par>
                              <p:par>
                                <p:cTn id="10" presetID="10" presetClass="exit" presetSubtype="0" fill="hold" grpId="1" nodeType="withEffect">
                                  <p:stCondLst>
                                    <p:cond delay="150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10" presetClass="entr" presetSubtype="0"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64" presetClass="path" presetSubtype="0" accel="50000" decel="50000" fill="hold" grpId="2" nodeType="withEffect">
                                  <p:stCondLst>
                                    <p:cond delay="250"/>
                                  </p:stCondLst>
                                  <p:childTnLst>
                                    <p:animMotion origin="layout" path="M 1.43025E-6 -3.18224E-6 L 1.43025E-6 -0.10083 " pathEditMode="relative" rAng="0" ptsTypes="AA">
                                      <p:cBhvr>
                                        <p:cTn id="17" dur="2500" fill="hold"/>
                                        <p:tgtEl>
                                          <p:spTgt spid="15"/>
                                        </p:tgtEl>
                                        <p:attrNameLst>
                                          <p:attrName>ppt_x</p:attrName>
                                          <p:attrName>ppt_y</p:attrName>
                                        </p:attrNameLst>
                                      </p:cBhvr>
                                      <p:rCtr x="0" y="-5042"/>
                                    </p:animMotion>
                                  </p:childTnLst>
                                </p:cTn>
                              </p:par>
                              <p:par>
                                <p:cTn id="18" presetID="10" presetClass="exit" presetSubtype="0" fill="hold" grpId="1" nodeType="withEffect">
                                  <p:stCondLst>
                                    <p:cond delay="2000"/>
                                  </p:stCondLst>
                                  <p:childTnLst>
                                    <p:animEffect transition="out" filter="fade">
                                      <p:cBhvr>
                                        <p:cTn id="19" dur="750"/>
                                        <p:tgtEl>
                                          <p:spTgt spid="15"/>
                                        </p:tgtEl>
                                      </p:cBhvr>
                                    </p:animEffect>
                                    <p:set>
                                      <p:cBhvr>
                                        <p:cTn id="20" dur="1" fill="hold">
                                          <p:stCondLst>
                                            <p:cond delay="749"/>
                                          </p:stCondLst>
                                        </p:cTn>
                                        <p:tgtEl>
                                          <p:spTgt spid="15"/>
                                        </p:tgtEl>
                                        <p:attrNameLst>
                                          <p:attrName>style.visibility</p:attrName>
                                        </p:attrNameLst>
                                      </p:cBhvr>
                                      <p:to>
                                        <p:strVal val="hidden"/>
                                      </p:to>
                                    </p:set>
                                  </p:childTnLst>
                                </p:cTn>
                              </p:par>
                              <p:par>
                                <p:cTn id="21" presetID="10" presetClass="entr" presetSubtype="0"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64" presetClass="path" presetSubtype="0" accel="50000" decel="50000" fill="hold" grpId="2" nodeType="withEffect">
                                  <p:stCondLst>
                                    <p:cond delay="500"/>
                                  </p:stCondLst>
                                  <p:childTnLst>
                                    <p:animMotion origin="layout" path="M 3.61209E-6 -8.23312E-7 L 3.61209E-6 -0.12488 " pathEditMode="relative" rAng="0" ptsTypes="AA">
                                      <p:cBhvr>
                                        <p:cTn id="25" dur="1500" fill="hold"/>
                                        <p:tgtEl>
                                          <p:spTgt spid="17"/>
                                        </p:tgtEl>
                                        <p:attrNameLst>
                                          <p:attrName>ppt_x</p:attrName>
                                          <p:attrName>ppt_y</p:attrName>
                                        </p:attrNameLst>
                                      </p:cBhvr>
                                      <p:rCtr x="0" y="-6244"/>
                                    </p:animMotion>
                                  </p:childTnLst>
                                </p:cTn>
                              </p:par>
                              <p:par>
                                <p:cTn id="26" presetID="10" presetClass="exit" presetSubtype="0" fill="hold" grpId="1" nodeType="withEffect">
                                  <p:stCondLst>
                                    <p:cond delay="1500"/>
                                  </p:stCondLst>
                                  <p:childTnLst>
                                    <p:animEffect transition="out" filter="fade">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par>
                                <p:cTn id="29" presetID="10" presetClass="entr" presetSubtype="0" fill="hold" grpId="0" nodeType="withEffect">
                                  <p:stCondLst>
                                    <p:cond delay="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750"/>
                                        <p:tgtEl>
                                          <p:spTgt spid="16"/>
                                        </p:tgtEl>
                                      </p:cBhvr>
                                    </p:animEffect>
                                  </p:childTnLst>
                                </p:cTn>
                              </p:par>
                              <p:par>
                                <p:cTn id="32" presetID="64" presetClass="path" presetSubtype="0" accel="50000" decel="50000" fill="hold" grpId="2" nodeType="withEffect">
                                  <p:stCondLst>
                                    <p:cond delay="500"/>
                                  </p:stCondLst>
                                  <p:childTnLst>
                                    <p:animMotion origin="layout" path="M -2.22222E-6 -2.0629E-6 L -2.22222E-6 -0.29972 " pathEditMode="relative" rAng="0" ptsTypes="AA">
                                      <p:cBhvr>
                                        <p:cTn id="33" dur="2000" fill="hold"/>
                                        <p:tgtEl>
                                          <p:spTgt spid="16"/>
                                        </p:tgtEl>
                                        <p:attrNameLst>
                                          <p:attrName>ppt_x</p:attrName>
                                          <p:attrName>ppt_y</p:attrName>
                                        </p:attrNameLst>
                                      </p:cBhvr>
                                      <p:rCtr x="0" y="-14986"/>
                                    </p:animMotion>
                                  </p:childTnLst>
                                </p:cTn>
                              </p:par>
                              <p:par>
                                <p:cTn id="34" presetID="10" presetClass="exit" presetSubtype="0" fill="hold" grpId="1" nodeType="withEffect">
                                  <p:stCondLst>
                                    <p:cond delay="2000"/>
                                  </p:stCondLst>
                                  <p:childTnLst>
                                    <p:animEffect transition="out" filter="fade">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Lst>
  </p:timing>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09DD5AEE-72F7-AF47-AA8D-F35452CDD0A8}"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27341FC7-FE22-BB48-987F-159840B36E50}" type="slidenum">
              <a:rPr lang="zh-CN" altLang="en-US"/>
              <a:pPr>
                <a:defRPr/>
              </a:pPr>
              <a:t>‹#›</a:t>
            </a:fld>
            <a:endParaRPr lang="zh-CN" altLang="en-US" sz="750"/>
          </a:p>
        </p:txBody>
      </p:sp>
    </p:spTree>
    <p:extLst>
      <p:ext uri="{BB962C8B-B14F-4D97-AF65-F5344CB8AC3E}">
        <p14:creationId xmlns:p14="http://schemas.microsoft.com/office/powerpoint/2010/main" xmlns="" val="145376088"/>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5"/>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159BAD7A-BFED-4646-A4A6-012D25F92079}"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AF351023-EE09-994A-A0CB-A97699B966BC}" type="slidenum">
              <a:rPr lang="zh-CN" altLang="en-US"/>
              <a:pPr>
                <a:defRPr/>
              </a:pPr>
              <a:t>‹#›</a:t>
            </a:fld>
            <a:endParaRPr lang="zh-CN" altLang="en-US" sz="750"/>
          </a:p>
        </p:txBody>
      </p:sp>
    </p:spTree>
    <p:extLst>
      <p:ext uri="{BB962C8B-B14F-4D97-AF65-F5344CB8AC3E}">
        <p14:creationId xmlns:p14="http://schemas.microsoft.com/office/powerpoint/2010/main" xmlns="" val="2063762111"/>
      </p:ext>
    </p:extLst>
  </p:cSld>
  <p:clrMapOvr>
    <a:masterClrMapping/>
  </p:clrMapOvr>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B3DCC21-0DA9-6B43-AA8F-28EA57370F5F}"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7F40A12C-3E0B-9947-B223-B04A3E162277}" type="slidenum">
              <a:rPr lang="zh-CN" altLang="en-US"/>
              <a:pPr>
                <a:defRPr/>
              </a:pPr>
              <a:t>‹#›</a:t>
            </a:fld>
            <a:endParaRPr lang="zh-CN" altLang="en-US" sz="750"/>
          </a:p>
        </p:txBody>
      </p:sp>
    </p:spTree>
    <p:extLst>
      <p:ext uri="{BB962C8B-B14F-4D97-AF65-F5344CB8AC3E}">
        <p14:creationId xmlns:p14="http://schemas.microsoft.com/office/powerpoint/2010/main" xmlns="" val="861746410"/>
      </p:ext>
    </p:extLst>
  </p:cSld>
  <p:clrMapOvr>
    <a:masterClrMapping/>
  </p:clrMapOvr>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40"/>
            <a:ext cx="7772400" cy="112553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04BDC77A-F009-E445-BFF9-6E2F0592ACC9}"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C90437AC-FB05-4E4A-9EB4-EA9AA1CE7D0E}" type="slidenum">
              <a:rPr lang="zh-CN" altLang="en-US"/>
              <a:pPr>
                <a:defRPr/>
              </a:pPr>
              <a:t>‹#›</a:t>
            </a:fld>
            <a:endParaRPr lang="zh-CN" altLang="en-US" sz="750"/>
          </a:p>
        </p:txBody>
      </p:sp>
    </p:spTree>
    <p:extLst>
      <p:ext uri="{BB962C8B-B14F-4D97-AF65-F5344CB8AC3E}">
        <p14:creationId xmlns:p14="http://schemas.microsoft.com/office/powerpoint/2010/main" xmlns="" val="1602182790"/>
      </p:ext>
    </p:extLst>
  </p:cSld>
  <p:clrMapOvr>
    <a:masterClrMapping/>
  </p:clrMapOvr>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3E0BF484-D9DB-644D-A9E4-948CE2767B7A}"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F00E8026-5618-D942-A848-09E99E8A57AA}" type="slidenum">
              <a:rPr lang="zh-CN" altLang="en-US"/>
              <a:pPr>
                <a:defRPr/>
              </a:pPr>
              <a:t>‹#›</a:t>
            </a:fld>
            <a:endParaRPr lang="zh-CN" altLang="en-US" sz="750"/>
          </a:p>
        </p:txBody>
      </p:sp>
    </p:spTree>
    <p:extLst>
      <p:ext uri="{BB962C8B-B14F-4D97-AF65-F5344CB8AC3E}">
        <p14:creationId xmlns:p14="http://schemas.microsoft.com/office/powerpoint/2010/main" xmlns="" val="2124149955"/>
      </p:ext>
    </p:extLst>
  </p:cSld>
  <p:clrMapOvr>
    <a:masterClrMapping/>
  </p:clrMapOvr>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0938"/>
            <a:ext cx="4040188"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952"/>
            <a:ext cx="4040188"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0938"/>
            <a:ext cx="4041775"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952"/>
            <a:ext cx="4041775"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D5BE91DD-ED1F-3444-BFB3-55D83D87CFD4}" type="datetime1">
              <a:rPr lang="zh-CN" altLang="en-US"/>
              <a:pPr>
                <a:defRPr/>
              </a:pPr>
              <a:t>2017-6-4</a:t>
            </a:fld>
            <a:endParaRPr lang="zh-CN" altLang="en-US" sz="750"/>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17FC4664-719C-DA4E-9814-193AE41300C5}" type="slidenum">
              <a:rPr lang="zh-CN" altLang="en-US"/>
              <a:pPr>
                <a:defRPr/>
              </a:pPr>
              <a:t>‹#›</a:t>
            </a:fld>
            <a:endParaRPr lang="zh-CN" altLang="en-US" sz="750"/>
          </a:p>
        </p:txBody>
      </p:sp>
    </p:spTree>
    <p:extLst>
      <p:ext uri="{BB962C8B-B14F-4D97-AF65-F5344CB8AC3E}">
        <p14:creationId xmlns:p14="http://schemas.microsoft.com/office/powerpoint/2010/main" xmlns="" val="1571825916"/>
      </p:ext>
    </p:extLst>
  </p:cSld>
  <p:clrMapOvr>
    <a:masterClrMapping/>
  </p:clrMapOvr>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EDE9D19A-E7F4-BD40-BD16-94BDCFE7C1F8}" type="datetime1">
              <a:rPr lang="zh-CN" altLang="en-US"/>
              <a:pPr>
                <a:defRPr/>
              </a:pPr>
              <a:t>2017-6-4</a:t>
            </a:fld>
            <a:endParaRPr lang="zh-CN" altLang="en-US" sz="750"/>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DF5FA68A-A65B-3844-B654-60BDE3AB0C00}" type="slidenum">
              <a:rPr lang="zh-CN" altLang="en-US"/>
              <a:pPr>
                <a:defRPr/>
              </a:pPr>
              <a:t>‹#›</a:t>
            </a:fld>
            <a:endParaRPr lang="zh-CN" altLang="en-US" sz="750"/>
          </a:p>
        </p:txBody>
      </p:sp>
    </p:spTree>
    <p:extLst>
      <p:ext uri="{BB962C8B-B14F-4D97-AF65-F5344CB8AC3E}">
        <p14:creationId xmlns:p14="http://schemas.microsoft.com/office/powerpoint/2010/main" xmlns="" val="442482781"/>
      </p:ext>
    </p:extLst>
  </p:cSld>
  <p:clrMapOvr>
    <a:masterClrMapping/>
  </p:clrMapOvr>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DCFE9A12-29A3-624E-B616-C2FA5CA63077}" type="datetime1">
              <a:rPr lang="zh-CN" altLang="en-US"/>
              <a:pPr>
                <a:defRPr/>
              </a:pPr>
              <a:t>2017-6-4</a:t>
            </a:fld>
            <a:endParaRPr lang="zh-CN" altLang="en-US" sz="750"/>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CE90ED11-09AA-514E-9F5C-A5AD07031BC0}" type="slidenum">
              <a:rPr lang="zh-CN" altLang="en-US"/>
              <a:pPr>
                <a:defRPr/>
              </a:pPr>
              <a:t>‹#›</a:t>
            </a:fld>
            <a:endParaRPr lang="zh-CN" altLang="en-US" sz="750"/>
          </a:p>
        </p:txBody>
      </p:sp>
    </p:spTree>
    <p:extLst>
      <p:ext uri="{BB962C8B-B14F-4D97-AF65-F5344CB8AC3E}">
        <p14:creationId xmlns:p14="http://schemas.microsoft.com/office/powerpoint/2010/main" xmlns="" val="511583958"/>
      </p:ext>
    </p:extLst>
  </p:cSld>
  <p:clrMapOvr>
    <a:masterClrMapping/>
  </p:clrMapOvr>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90"/>
            <a:ext cx="3008313" cy="871537"/>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90"/>
            <a:ext cx="5111751"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5"/>
            <a:ext cx="3008313" cy="35179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81E0ECFC-E72B-E245-BD92-40B31A656090}"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8A20AF53-F2F2-144B-BD2A-F194D4AC8B29}" type="slidenum">
              <a:rPr lang="zh-CN" altLang="en-US"/>
              <a:pPr>
                <a:defRPr/>
              </a:pPr>
              <a:t>‹#›</a:t>
            </a:fld>
            <a:endParaRPr lang="zh-CN" altLang="en-US" sz="750"/>
          </a:p>
        </p:txBody>
      </p:sp>
    </p:spTree>
    <p:extLst>
      <p:ext uri="{BB962C8B-B14F-4D97-AF65-F5344CB8AC3E}">
        <p14:creationId xmlns:p14="http://schemas.microsoft.com/office/powerpoint/2010/main" xmlns="" val="1749757806"/>
      </p:ext>
    </p:extLst>
  </p:cSld>
  <p:clrMapOvr>
    <a:masterClrMapping/>
  </p:clrMapOvr>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F49BAAED-0F26-3F4C-B2DF-5D67794F2E5C}"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B0AEE6B0-D561-4F40-9F14-C011B6D1D266}" type="slidenum">
              <a:rPr lang="zh-CN" altLang="en-US"/>
              <a:pPr>
                <a:defRPr/>
              </a:pPr>
              <a:t>‹#›</a:t>
            </a:fld>
            <a:endParaRPr lang="zh-CN" altLang="en-US" sz="750"/>
          </a:p>
        </p:txBody>
      </p:sp>
    </p:spTree>
    <p:extLst>
      <p:ext uri="{BB962C8B-B14F-4D97-AF65-F5344CB8AC3E}">
        <p14:creationId xmlns:p14="http://schemas.microsoft.com/office/powerpoint/2010/main" xmlns="" val="1386099901"/>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Callouts - JB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645" y="386305"/>
            <a:ext cx="7838735"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914645" y="1421927"/>
            <a:ext cx="7838735"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36" indent="-302410">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3pPr>
            <a:lvl4pPr marL="1203679" indent="-259547">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4pPr>
            <a:lvl5pPr marL="1456087" indent="-252404">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727491" y="4733850"/>
            <a:ext cx="1214559" cy="291299"/>
          </a:xfrm>
          <a:prstGeom prst="rect">
            <a:avLst/>
          </a:prstGeom>
        </p:spPr>
      </p:pic>
      <p:sp>
        <p:nvSpPr>
          <p:cNvPr id="6" name="Footer Placeholder 2"/>
          <p:cNvSpPr txBox="1">
            <a:spLocks/>
          </p:cNvSpPr>
          <p:nvPr userDrawn="1"/>
        </p:nvSpPr>
        <p:spPr>
          <a:xfrm>
            <a:off x="786658" y="4831456"/>
            <a:ext cx="3474389" cy="129914"/>
          </a:xfrm>
          <a:prstGeom prst="rect">
            <a:avLst/>
          </a:prstGeom>
        </p:spPr>
        <p:txBody>
          <a:bodyPr vert="horz" lIns="89592" tIns="44795" rIns="89592" bIns="44795" rtlCol="0" anchor="ctr"/>
          <a:lstStyle>
            <a:defPPr>
              <a:defRPr lang="en-US"/>
            </a:defPPr>
            <a:lvl1pPr marL="0" algn="r" defTabSz="914400" rtl="0" eaLnBrk="1" latinLnBrk="0" hangingPunct="1">
              <a:defRPr sz="8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dirty="0">
                <a:solidFill>
                  <a:srgbClr val="FFFFFF">
                    <a:lumMod val="20000"/>
                    <a:lumOff val="80000"/>
                  </a:srgbClr>
                </a:solidFill>
                <a:latin typeface="Segoe UI"/>
              </a:rPr>
              <a:t>MICROSOFT CONFIDENTIAL –  SUBJECT TO NDA </a:t>
            </a:r>
          </a:p>
        </p:txBody>
      </p:sp>
      <p:sp>
        <p:nvSpPr>
          <p:cNvPr id="7" name="Rectangle 6"/>
          <p:cNvSpPr/>
          <p:nvPr userDrawn="1"/>
        </p:nvSpPr>
        <p:spPr bwMode="auto">
          <a:xfrm rot="16200000">
            <a:off x="-2346761" y="2346764"/>
            <a:ext cx="5143501" cy="449970"/>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4422" tIns="107540" rIns="134422" bIns="107540" numCol="1" spcCol="0" rtlCol="0" fromWordArt="0" anchor="t" anchorCtr="0" forceAA="0" compatLnSpc="1">
            <a:prstTxWarp prst="textNoShape">
              <a:avLst/>
            </a:prstTxWarp>
            <a:noAutofit/>
          </a:bodyPr>
          <a:lstStyle/>
          <a:p>
            <a:pPr algn="ctr" defTabSz="685414" fontAlgn="base">
              <a:lnSpc>
                <a:spcPct val="90000"/>
              </a:lnSpc>
              <a:spcBef>
                <a:spcPct val="0"/>
              </a:spcBef>
              <a:spcAft>
                <a:spcPct val="0"/>
              </a:spcAft>
            </a:pPr>
            <a:endParaRPr lang="en-US" dirty="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xmlns="" val="3785336005"/>
      </p:ext>
    </p:extLst>
  </p:cSld>
  <p:clrMapOvr>
    <a:masterClrMapping/>
  </p:clrMapOvr>
  <p:transition>
    <p:fade/>
  </p:transition>
  <p:timing>
    <p:tnLst>
      <p:par>
        <p:cTn id="1" dur="indefinite" restart="never" nodeType="tmRoot"/>
      </p:par>
    </p:tnLst>
  </p:timing>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F93CC150-4713-D644-BB53-D46A2637A3B4}"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D191FE4D-8BE2-A142-BC8D-B4C44D73D3F6}" type="slidenum">
              <a:rPr lang="zh-CN" altLang="en-US"/>
              <a:pPr>
                <a:defRPr/>
              </a:pPr>
              <a:t>‹#›</a:t>
            </a:fld>
            <a:endParaRPr lang="zh-CN" altLang="en-US" sz="750"/>
          </a:p>
        </p:txBody>
      </p:sp>
    </p:spTree>
    <p:extLst>
      <p:ext uri="{BB962C8B-B14F-4D97-AF65-F5344CB8AC3E}">
        <p14:creationId xmlns:p14="http://schemas.microsoft.com/office/powerpoint/2010/main" xmlns="" val="1976714674"/>
      </p:ext>
    </p:extLst>
  </p:cSld>
  <p:clrMapOvr>
    <a:masterClrMapping/>
  </p:clrMapOvr>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09DD5AEE-72F7-AF47-AA8D-F35452CDD0A8}"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27341FC7-FE22-BB48-987F-159840B36E50}" type="slidenum">
              <a:rPr lang="zh-CN" altLang="en-US"/>
              <a:pPr>
                <a:defRPr/>
              </a:pPr>
              <a:t>‹#›</a:t>
            </a:fld>
            <a:endParaRPr lang="zh-CN" altLang="en-US" sz="750"/>
          </a:p>
        </p:txBody>
      </p:sp>
    </p:spTree>
    <p:extLst>
      <p:ext uri="{BB962C8B-B14F-4D97-AF65-F5344CB8AC3E}">
        <p14:creationId xmlns:p14="http://schemas.microsoft.com/office/powerpoint/2010/main" xmlns="" val="372315265"/>
      </p:ext>
    </p:extLst>
  </p:cSld>
  <p:clrMapOvr>
    <a:masterClrMapping/>
  </p:clrMapOvr>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5"/>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24F5CD15-F841-C846-A007-31EC1FE5B30B}"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372E334F-B30C-AA4B-8863-00EF9FAE8EC3}" type="slidenum">
              <a:rPr lang="zh-CN" altLang="en-US"/>
              <a:pPr>
                <a:defRPr/>
              </a:pPr>
              <a:t>‹#›</a:t>
            </a:fld>
            <a:endParaRPr lang="zh-CN" altLang="en-US" sz="750"/>
          </a:p>
        </p:txBody>
      </p:sp>
    </p:spTree>
    <p:extLst>
      <p:ext uri="{BB962C8B-B14F-4D97-AF65-F5344CB8AC3E}">
        <p14:creationId xmlns:p14="http://schemas.microsoft.com/office/powerpoint/2010/main" xmlns="" val="349517445"/>
      </p:ext>
    </p:extLst>
  </p:cSld>
  <p:clrMapOvr>
    <a:masterClrMapping/>
  </p:clrMapOvr>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057D8554-4871-3645-86DB-19CD85DEE723}"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9CCE4924-0CCC-5C44-A37A-4AC1C72601E4}" type="slidenum">
              <a:rPr lang="zh-CN" altLang="en-US"/>
              <a:pPr>
                <a:defRPr/>
              </a:pPr>
              <a:t>‹#›</a:t>
            </a:fld>
            <a:endParaRPr lang="zh-CN" altLang="en-US" sz="750"/>
          </a:p>
        </p:txBody>
      </p:sp>
    </p:spTree>
    <p:extLst>
      <p:ext uri="{BB962C8B-B14F-4D97-AF65-F5344CB8AC3E}">
        <p14:creationId xmlns:p14="http://schemas.microsoft.com/office/powerpoint/2010/main" xmlns="" val="1856669179"/>
      </p:ext>
    </p:extLst>
  </p:cSld>
  <p:clrMapOvr>
    <a:masterClrMapping/>
  </p:clrMapOvr>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40"/>
            <a:ext cx="7772400" cy="112553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1FB17FEC-05F2-9F49-8FF4-87A94BF877F0}"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AEE34B6-1911-1447-BCCC-9A1779E08477}" type="slidenum">
              <a:rPr lang="zh-CN" altLang="en-US"/>
              <a:pPr>
                <a:defRPr/>
              </a:pPr>
              <a:t>‹#›</a:t>
            </a:fld>
            <a:endParaRPr lang="zh-CN" altLang="en-US" sz="750"/>
          </a:p>
        </p:txBody>
      </p:sp>
    </p:spTree>
    <p:extLst>
      <p:ext uri="{BB962C8B-B14F-4D97-AF65-F5344CB8AC3E}">
        <p14:creationId xmlns:p14="http://schemas.microsoft.com/office/powerpoint/2010/main" xmlns="" val="995706887"/>
      </p:ext>
    </p:extLst>
  </p:cSld>
  <p:clrMapOvr>
    <a:masterClrMapping/>
  </p:clrMapOvr>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5FA1B2F4-1A60-5C4B-B5C9-36EF853352CF}"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6DA1766E-B419-C042-84BF-EE4CCA7D9241}" type="slidenum">
              <a:rPr lang="zh-CN" altLang="en-US"/>
              <a:pPr>
                <a:defRPr/>
              </a:pPr>
              <a:t>‹#›</a:t>
            </a:fld>
            <a:endParaRPr lang="zh-CN" altLang="en-US" sz="750"/>
          </a:p>
        </p:txBody>
      </p:sp>
    </p:spTree>
    <p:extLst>
      <p:ext uri="{BB962C8B-B14F-4D97-AF65-F5344CB8AC3E}">
        <p14:creationId xmlns:p14="http://schemas.microsoft.com/office/powerpoint/2010/main" xmlns="" val="1065103348"/>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0938"/>
            <a:ext cx="4040188"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952"/>
            <a:ext cx="4040188"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0938"/>
            <a:ext cx="4041775"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952"/>
            <a:ext cx="4041775"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06994109-19B9-9C4B-BB30-1B948B323944}" type="datetime1">
              <a:rPr lang="zh-CN" altLang="en-US"/>
              <a:pPr>
                <a:defRPr/>
              </a:pPr>
              <a:t>2017-6-4</a:t>
            </a:fld>
            <a:endParaRPr lang="zh-CN" altLang="en-US" sz="750"/>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33CE344D-70E2-3A43-8A98-6A665E90B653}" type="slidenum">
              <a:rPr lang="zh-CN" altLang="en-US"/>
              <a:pPr>
                <a:defRPr/>
              </a:pPr>
              <a:t>‹#›</a:t>
            </a:fld>
            <a:endParaRPr lang="zh-CN" altLang="en-US" sz="750"/>
          </a:p>
        </p:txBody>
      </p:sp>
    </p:spTree>
    <p:extLst>
      <p:ext uri="{BB962C8B-B14F-4D97-AF65-F5344CB8AC3E}">
        <p14:creationId xmlns:p14="http://schemas.microsoft.com/office/powerpoint/2010/main" xmlns="" val="387451659"/>
      </p:ext>
    </p:extLst>
  </p:cSld>
  <p:clrMapOvr>
    <a:masterClrMapping/>
  </p:clrMapOvr>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83030B3B-1781-A947-8015-363EC05C3CEE}" type="datetime1">
              <a:rPr lang="zh-CN" altLang="en-US"/>
              <a:pPr>
                <a:defRPr/>
              </a:pPr>
              <a:t>2017-6-4</a:t>
            </a:fld>
            <a:endParaRPr lang="zh-CN" altLang="en-US" sz="750"/>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CA68135C-197A-E547-9141-003108E8BCB0}" type="slidenum">
              <a:rPr lang="zh-CN" altLang="en-US"/>
              <a:pPr>
                <a:defRPr/>
              </a:pPr>
              <a:t>‹#›</a:t>
            </a:fld>
            <a:endParaRPr lang="zh-CN" altLang="en-US" sz="750"/>
          </a:p>
        </p:txBody>
      </p:sp>
    </p:spTree>
    <p:extLst>
      <p:ext uri="{BB962C8B-B14F-4D97-AF65-F5344CB8AC3E}">
        <p14:creationId xmlns:p14="http://schemas.microsoft.com/office/powerpoint/2010/main" xmlns="" val="1562402336"/>
      </p:ext>
    </p:extLst>
  </p:cSld>
  <p:clrMapOvr>
    <a:masterClrMapping/>
  </p:clrMapOvr>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C0071FC6-03D5-2947-B960-9501909F31E0}" type="datetime1">
              <a:rPr lang="zh-CN" altLang="en-US"/>
              <a:pPr>
                <a:defRPr/>
              </a:pPr>
              <a:t>2017-6-4</a:t>
            </a:fld>
            <a:endParaRPr lang="zh-CN" altLang="en-US" sz="750"/>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3B0FC4EF-4BF4-1D46-92B0-C120D6C018F3}" type="slidenum">
              <a:rPr lang="zh-CN" altLang="en-US"/>
              <a:pPr>
                <a:defRPr/>
              </a:pPr>
              <a:t>‹#›</a:t>
            </a:fld>
            <a:endParaRPr lang="zh-CN" altLang="en-US" sz="750"/>
          </a:p>
        </p:txBody>
      </p:sp>
    </p:spTree>
    <p:extLst>
      <p:ext uri="{BB962C8B-B14F-4D97-AF65-F5344CB8AC3E}">
        <p14:creationId xmlns:p14="http://schemas.microsoft.com/office/powerpoint/2010/main" xmlns="" val="1295166342"/>
      </p:ext>
    </p:extLst>
  </p:cSld>
  <p:clrMapOvr>
    <a:masterClrMapping/>
  </p:clrMapOvr>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90"/>
            <a:ext cx="3008313" cy="871537"/>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90"/>
            <a:ext cx="5111751"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5"/>
            <a:ext cx="3008313" cy="35179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20276ACE-926A-F04C-A7A8-181EE41D14DD}"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54AB5260-3E64-634D-8220-7347BC8A93CA}" type="slidenum">
              <a:rPr lang="zh-CN" altLang="en-US"/>
              <a:pPr>
                <a:defRPr/>
              </a:pPr>
              <a:t>‹#›</a:t>
            </a:fld>
            <a:endParaRPr lang="zh-CN" altLang="en-US" sz="750"/>
          </a:p>
        </p:txBody>
      </p:sp>
    </p:spTree>
    <p:extLst>
      <p:ext uri="{BB962C8B-B14F-4D97-AF65-F5344CB8AC3E}">
        <p14:creationId xmlns:p14="http://schemas.microsoft.com/office/powerpoint/2010/main" xmlns="" val="179987820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9439" y="1675586"/>
            <a:ext cx="6281777" cy="1019397"/>
          </a:xfrm>
        </p:spPr>
        <p:txBody>
          <a:bodyPr anchor="ctr" anchorCtr="0">
            <a:noAutofit/>
          </a:bodyPr>
          <a:lstStyle>
            <a:lvl1pPr>
              <a:lnSpc>
                <a:spcPct val="90000"/>
              </a:lnSpc>
              <a:defRPr sz="5000" baseline="0">
                <a:solidFill>
                  <a:schemeClr val="bg1">
                    <a:alpha val="99000"/>
                  </a:schemeClr>
                </a:solidFill>
                <a:latin typeface="Segoe UI Light" pitchFamily="34" charset="0"/>
              </a:defRPr>
            </a:lvl1pPr>
          </a:lstStyle>
          <a:p>
            <a:r>
              <a:rPr lang="en-US" dirty="0" smtClean="0"/>
              <a:t>Title Here</a:t>
            </a:r>
            <a:endParaRPr lang="en-US" dirty="0"/>
          </a:p>
        </p:txBody>
      </p:sp>
      <p:sp>
        <p:nvSpPr>
          <p:cNvPr id="7" name="Text Placeholder 6"/>
          <p:cNvSpPr>
            <a:spLocks noGrp="1"/>
          </p:cNvSpPr>
          <p:nvPr>
            <p:ph type="body" sz="quarter" idx="11" hasCustomPrompt="1"/>
          </p:nvPr>
        </p:nvSpPr>
        <p:spPr>
          <a:xfrm>
            <a:off x="389442" y="3459263"/>
            <a:ext cx="4091815" cy="858697"/>
          </a:xfrm>
        </p:spPr>
        <p:txBody>
          <a:bodyPr/>
          <a:lstStyle>
            <a:lvl1pPr marL="0" indent="0">
              <a:buFont typeface="Arial" pitchFamily="34" charset="0"/>
              <a:buNone/>
              <a:defRPr sz="1800">
                <a:solidFill>
                  <a:schemeClr val="bg1">
                    <a:alpha val="98000"/>
                  </a:schemeClr>
                </a:solidFill>
                <a:latin typeface="+mj-lt"/>
              </a:defRPr>
            </a:lvl1pPr>
            <a:lvl2pPr marL="345282" indent="0">
              <a:buFont typeface="Arial" pitchFamily="34" charset="0"/>
              <a:buNone/>
              <a:defRPr/>
            </a:lvl2pPr>
            <a:lvl3pPr marL="641753" indent="0">
              <a:buFont typeface="Arial" pitchFamily="34" charset="0"/>
              <a:buNone/>
              <a:defRPr/>
            </a:lvl3pPr>
            <a:lvl4pPr marL="944175" indent="0">
              <a:buFont typeface="Arial" pitchFamily="34" charset="0"/>
              <a:buNone/>
              <a:defRPr/>
            </a:lvl4pPr>
            <a:lvl5pPr marL="1203730" indent="0">
              <a:buFont typeface="Arial" pitchFamily="34" charset="0"/>
              <a:buNone/>
              <a:defRPr/>
            </a:lvl5pPr>
          </a:lstStyle>
          <a:p>
            <a:pPr lvl="0"/>
            <a:r>
              <a:rPr lang="en-US" dirty="0" smtClean="0"/>
              <a:t>Name</a:t>
            </a:r>
          </a:p>
          <a:p>
            <a:pPr lvl="0"/>
            <a:r>
              <a:rPr lang="en-US" dirty="0" smtClean="0"/>
              <a:t>Title</a:t>
            </a:r>
          </a:p>
          <a:p>
            <a:pPr lvl="0"/>
            <a:r>
              <a:rPr lang="en-US" dirty="0" smtClean="0"/>
              <a:t>Microsoft Corporation</a:t>
            </a:r>
          </a:p>
        </p:txBody>
      </p:sp>
    </p:spTree>
    <p:extLst>
      <p:ext uri="{BB962C8B-B14F-4D97-AF65-F5344CB8AC3E}">
        <p14:creationId xmlns:p14="http://schemas.microsoft.com/office/powerpoint/2010/main" xmlns="" val="3331475090"/>
      </p:ext>
    </p:extLst>
  </p:cSld>
  <p:clrMapOvr>
    <a:masterClrMapping/>
  </p:clrMapOvr>
  <p:transition>
    <p:fade/>
  </p:transition>
  <p:timing>
    <p:tnLst>
      <p:par>
        <p:cTn id="1" dur="indefinite" restart="never" nodeType="tmRoot"/>
      </p:par>
    </p:tnLst>
  </p:timing>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041B5B5F-92FF-A14E-8C9C-978CC9D23F32}"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A04B3F16-4372-2B48-82E5-DA26EC8208DC}" type="slidenum">
              <a:rPr lang="zh-CN" altLang="en-US"/>
              <a:pPr>
                <a:defRPr/>
              </a:pPr>
              <a:t>‹#›</a:t>
            </a:fld>
            <a:endParaRPr lang="zh-CN" altLang="en-US" sz="750"/>
          </a:p>
        </p:txBody>
      </p:sp>
    </p:spTree>
    <p:extLst>
      <p:ext uri="{BB962C8B-B14F-4D97-AF65-F5344CB8AC3E}">
        <p14:creationId xmlns:p14="http://schemas.microsoft.com/office/powerpoint/2010/main" xmlns="" val="382697713"/>
      </p:ext>
    </p:extLst>
  </p:cSld>
  <p:clrMapOvr>
    <a:masterClrMapping/>
  </p:clrMapOvr>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3CDF2F2-8D7B-904B-8E23-02C75F98E646}"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46A097ED-FE57-F44E-9913-5E99008865BA}" type="slidenum">
              <a:rPr lang="zh-CN" altLang="en-US"/>
              <a:pPr>
                <a:defRPr/>
              </a:pPr>
              <a:t>‹#›</a:t>
            </a:fld>
            <a:endParaRPr lang="zh-CN" altLang="en-US" sz="750"/>
          </a:p>
        </p:txBody>
      </p:sp>
    </p:spTree>
    <p:extLst>
      <p:ext uri="{BB962C8B-B14F-4D97-AF65-F5344CB8AC3E}">
        <p14:creationId xmlns:p14="http://schemas.microsoft.com/office/powerpoint/2010/main" xmlns="" val="1070575321"/>
      </p:ext>
    </p:extLst>
  </p:cSld>
  <p:clrMapOvr>
    <a:masterClrMapping/>
  </p:clrMapOvr>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9750356-866F-1E4A-A21D-96B6B70BB368}"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10C81A56-EE52-6040-BDA7-6202350857F9}" type="slidenum">
              <a:rPr lang="zh-CN" altLang="en-US"/>
              <a:pPr>
                <a:defRPr/>
              </a:pPr>
              <a:t>‹#›</a:t>
            </a:fld>
            <a:endParaRPr lang="zh-CN" altLang="en-US" sz="750"/>
          </a:p>
        </p:txBody>
      </p:sp>
    </p:spTree>
    <p:extLst>
      <p:ext uri="{BB962C8B-B14F-4D97-AF65-F5344CB8AC3E}">
        <p14:creationId xmlns:p14="http://schemas.microsoft.com/office/powerpoint/2010/main" xmlns="" val="296864819"/>
      </p:ext>
    </p:extLst>
  </p:cSld>
  <p:clrMapOvr>
    <a:masterClrMapping/>
  </p:clrMapOvr>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5"/>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24F5CD15-F841-C846-A007-31EC1FE5B30B}"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372E334F-B30C-AA4B-8863-00EF9FAE8EC3}" type="slidenum">
              <a:rPr lang="zh-CN" altLang="en-US"/>
              <a:pPr>
                <a:defRPr/>
              </a:pPr>
              <a:t>‹#›</a:t>
            </a:fld>
            <a:endParaRPr lang="zh-CN" altLang="en-US" sz="750"/>
          </a:p>
        </p:txBody>
      </p:sp>
    </p:spTree>
    <p:extLst>
      <p:ext uri="{BB962C8B-B14F-4D97-AF65-F5344CB8AC3E}">
        <p14:creationId xmlns:p14="http://schemas.microsoft.com/office/powerpoint/2010/main" xmlns="" val="1007277217"/>
      </p:ext>
    </p:extLst>
  </p:cSld>
  <p:clrMapOvr>
    <a:masterClrMapping/>
  </p:clrMapOvr>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057D8554-4871-3645-86DB-19CD85DEE723}"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9CCE4924-0CCC-5C44-A37A-4AC1C72601E4}" type="slidenum">
              <a:rPr lang="zh-CN" altLang="en-US"/>
              <a:pPr>
                <a:defRPr/>
              </a:pPr>
              <a:t>‹#›</a:t>
            </a:fld>
            <a:endParaRPr lang="zh-CN" altLang="en-US" sz="750"/>
          </a:p>
        </p:txBody>
      </p:sp>
    </p:spTree>
    <p:extLst>
      <p:ext uri="{BB962C8B-B14F-4D97-AF65-F5344CB8AC3E}">
        <p14:creationId xmlns:p14="http://schemas.microsoft.com/office/powerpoint/2010/main" xmlns="" val="1260596963"/>
      </p:ext>
    </p:extLst>
  </p:cSld>
  <p:clrMapOvr>
    <a:masterClrMapping/>
  </p:clrMapOvr>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40"/>
            <a:ext cx="7772400" cy="112553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1FB17FEC-05F2-9F49-8FF4-87A94BF877F0}"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AEE34B6-1911-1447-BCCC-9A1779E08477}" type="slidenum">
              <a:rPr lang="zh-CN" altLang="en-US"/>
              <a:pPr>
                <a:defRPr/>
              </a:pPr>
              <a:t>‹#›</a:t>
            </a:fld>
            <a:endParaRPr lang="zh-CN" altLang="en-US" sz="750"/>
          </a:p>
        </p:txBody>
      </p:sp>
    </p:spTree>
    <p:extLst>
      <p:ext uri="{BB962C8B-B14F-4D97-AF65-F5344CB8AC3E}">
        <p14:creationId xmlns:p14="http://schemas.microsoft.com/office/powerpoint/2010/main" xmlns="" val="1255387090"/>
      </p:ext>
    </p:extLst>
  </p:cSld>
  <p:clrMapOvr>
    <a:masterClrMapping/>
  </p:clrMapOvr>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5FA1B2F4-1A60-5C4B-B5C9-36EF853352CF}"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6DA1766E-B419-C042-84BF-EE4CCA7D9241}" type="slidenum">
              <a:rPr lang="zh-CN" altLang="en-US"/>
              <a:pPr>
                <a:defRPr/>
              </a:pPr>
              <a:t>‹#›</a:t>
            </a:fld>
            <a:endParaRPr lang="zh-CN" altLang="en-US" sz="750"/>
          </a:p>
        </p:txBody>
      </p:sp>
    </p:spTree>
    <p:extLst>
      <p:ext uri="{BB962C8B-B14F-4D97-AF65-F5344CB8AC3E}">
        <p14:creationId xmlns:p14="http://schemas.microsoft.com/office/powerpoint/2010/main" xmlns="" val="1751378130"/>
      </p:ext>
    </p:extLst>
  </p:cSld>
  <p:clrMapOvr>
    <a:masterClrMapping/>
  </p:clrMapOvr>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0938"/>
            <a:ext cx="4040188"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952"/>
            <a:ext cx="4040188"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0938"/>
            <a:ext cx="4041775"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952"/>
            <a:ext cx="4041775"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06994109-19B9-9C4B-BB30-1B948B323944}" type="datetime1">
              <a:rPr lang="zh-CN" altLang="en-US"/>
              <a:pPr>
                <a:defRPr/>
              </a:pPr>
              <a:t>2017-6-4</a:t>
            </a:fld>
            <a:endParaRPr lang="zh-CN" altLang="en-US" sz="750"/>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33CE344D-70E2-3A43-8A98-6A665E90B653}" type="slidenum">
              <a:rPr lang="zh-CN" altLang="en-US"/>
              <a:pPr>
                <a:defRPr/>
              </a:pPr>
              <a:t>‹#›</a:t>
            </a:fld>
            <a:endParaRPr lang="zh-CN" altLang="en-US" sz="750"/>
          </a:p>
        </p:txBody>
      </p:sp>
    </p:spTree>
    <p:extLst>
      <p:ext uri="{BB962C8B-B14F-4D97-AF65-F5344CB8AC3E}">
        <p14:creationId xmlns:p14="http://schemas.microsoft.com/office/powerpoint/2010/main" xmlns="" val="1130698571"/>
      </p:ext>
    </p:extLst>
  </p:cSld>
  <p:clrMapOvr>
    <a:masterClrMapping/>
  </p:clrMapOvr>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83030B3B-1781-A947-8015-363EC05C3CEE}" type="datetime1">
              <a:rPr lang="zh-CN" altLang="en-US"/>
              <a:pPr>
                <a:defRPr/>
              </a:pPr>
              <a:t>2017-6-4</a:t>
            </a:fld>
            <a:endParaRPr lang="zh-CN" altLang="en-US" sz="750"/>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CA68135C-197A-E547-9141-003108E8BCB0}" type="slidenum">
              <a:rPr lang="zh-CN" altLang="en-US"/>
              <a:pPr>
                <a:defRPr/>
              </a:pPr>
              <a:t>‹#›</a:t>
            </a:fld>
            <a:endParaRPr lang="zh-CN" altLang="en-US" sz="750"/>
          </a:p>
        </p:txBody>
      </p:sp>
    </p:spTree>
    <p:extLst>
      <p:ext uri="{BB962C8B-B14F-4D97-AF65-F5344CB8AC3E}">
        <p14:creationId xmlns:p14="http://schemas.microsoft.com/office/powerpoint/2010/main" xmlns="" val="1566369633"/>
      </p:ext>
    </p:extLst>
  </p:cSld>
  <p:clrMapOvr>
    <a:masterClrMapping/>
  </p:clrMapOvr>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C0071FC6-03D5-2947-B960-9501909F31E0}" type="datetime1">
              <a:rPr lang="zh-CN" altLang="en-US"/>
              <a:pPr>
                <a:defRPr/>
              </a:pPr>
              <a:t>2017-6-4</a:t>
            </a:fld>
            <a:endParaRPr lang="zh-CN" altLang="en-US" sz="750"/>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3B0FC4EF-4BF4-1D46-92B0-C120D6C018F3}" type="slidenum">
              <a:rPr lang="zh-CN" altLang="en-US"/>
              <a:pPr>
                <a:defRPr/>
              </a:pPr>
              <a:t>‹#›</a:t>
            </a:fld>
            <a:endParaRPr lang="zh-CN" altLang="en-US" sz="750"/>
          </a:p>
        </p:txBody>
      </p:sp>
    </p:spTree>
    <p:extLst>
      <p:ext uri="{BB962C8B-B14F-4D97-AF65-F5344CB8AC3E}">
        <p14:creationId xmlns:p14="http://schemas.microsoft.com/office/powerpoint/2010/main" xmlns="" val="56730478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allouts - JB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
        <p:nvSpPr>
          <p:cNvPr id="5" name="Text Placeholder 4"/>
          <p:cNvSpPr>
            <a:spLocks noGrp="1"/>
          </p:cNvSpPr>
          <p:nvPr>
            <p:ph type="body" sz="quarter" idx="10"/>
          </p:nvPr>
        </p:nvSpPr>
        <p:spPr>
          <a:xfrm>
            <a:off x="3849707" y="2453640"/>
            <a:ext cx="4667989"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75" indent="-302422">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3pPr>
            <a:lvl4pPr marL="1203730" indent="-259558">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4pPr>
            <a:lvl5pPr marL="1456147" indent="-252415">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727491" y="4733849"/>
            <a:ext cx="1214559" cy="291299"/>
          </a:xfrm>
          <a:prstGeom prst="rect">
            <a:avLst/>
          </a:prstGeom>
        </p:spPr>
      </p:pic>
    </p:spTree>
    <p:extLst>
      <p:ext uri="{BB962C8B-B14F-4D97-AF65-F5344CB8AC3E}">
        <p14:creationId xmlns:p14="http://schemas.microsoft.com/office/powerpoint/2010/main" xmlns="" val="27971704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par>
                                <p:cTn id="8" presetID="10" presetClass="exit" presetSubtype="0" fill="hold" nodeType="withEffect">
                                  <p:stCondLst>
                                    <p:cond delay="2500"/>
                                  </p:stCondLst>
                                  <p:childTnLst>
                                    <p:animEffect transition="out" filter="fade">
                                      <p:cBhvr>
                                        <p:cTn id="9" dur="1750"/>
                                        <p:tgtEl>
                                          <p:spTgt spid="3"/>
                                        </p:tgtEl>
                                      </p:cBhvr>
                                    </p:animEffect>
                                    <p:set>
                                      <p:cBhvr>
                                        <p:cTn id="10" dur="1" fill="hold">
                                          <p:stCondLst>
                                            <p:cond delay="174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90"/>
            <a:ext cx="3008313" cy="871537"/>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90"/>
            <a:ext cx="5111751"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5"/>
            <a:ext cx="3008313" cy="35179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20276ACE-926A-F04C-A7A8-181EE41D14DD}"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54AB5260-3E64-634D-8220-7347BC8A93CA}" type="slidenum">
              <a:rPr lang="zh-CN" altLang="en-US"/>
              <a:pPr>
                <a:defRPr/>
              </a:pPr>
              <a:t>‹#›</a:t>
            </a:fld>
            <a:endParaRPr lang="zh-CN" altLang="en-US" sz="750"/>
          </a:p>
        </p:txBody>
      </p:sp>
    </p:spTree>
    <p:extLst>
      <p:ext uri="{BB962C8B-B14F-4D97-AF65-F5344CB8AC3E}">
        <p14:creationId xmlns:p14="http://schemas.microsoft.com/office/powerpoint/2010/main" xmlns="" val="1155722604"/>
      </p:ext>
    </p:extLst>
  </p:cSld>
  <p:clrMapOvr>
    <a:masterClrMapping/>
  </p:clrMapOvr>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041B5B5F-92FF-A14E-8C9C-978CC9D23F32}"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A04B3F16-4372-2B48-82E5-DA26EC8208DC}" type="slidenum">
              <a:rPr lang="zh-CN" altLang="en-US"/>
              <a:pPr>
                <a:defRPr/>
              </a:pPr>
              <a:t>‹#›</a:t>
            </a:fld>
            <a:endParaRPr lang="zh-CN" altLang="en-US" sz="750"/>
          </a:p>
        </p:txBody>
      </p:sp>
    </p:spTree>
    <p:extLst>
      <p:ext uri="{BB962C8B-B14F-4D97-AF65-F5344CB8AC3E}">
        <p14:creationId xmlns:p14="http://schemas.microsoft.com/office/powerpoint/2010/main" xmlns="" val="2000419805"/>
      </p:ext>
    </p:extLst>
  </p:cSld>
  <p:clrMapOvr>
    <a:masterClrMapping/>
  </p:clrMapOvr>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3CDF2F2-8D7B-904B-8E23-02C75F98E646}"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46A097ED-FE57-F44E-9913-5E99008865BA}" type="slidenum">
              <a:rPr lang="zh-CN" altLang="en-US"/>
              <a:pPr>
                <a:defRPr/>
              </a:pPr>
              <a:t>‹#›</a:t>
            </a:fld>
            <a:endParaRPr lang="zh-CN" altLang="en-US" sz="750"/>
          </a:p>
        </p:txBody>
      </p:sp>
    </p:spTree>
    <p:extLst>
      <p:ext uri="{BB962C8B-B14F-4D97-AF65-F5344CB8AC3E}">
        <p14:creationId xmlns:p14="http://schemas.microsoft.com/office/powerpoint/2010/main" xmlns="" val="441767868"/>
      </p:ext>
    </p:extLst>
  </p:cSld>
  <p:clrMapOvr>
    <a:masterClrMapping/>
  </p:clrMapOvr>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9750356-866F-1E4A-A21D-96B6B70BB368}"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10C81A56-EE52-6040-BDA7-6202350857F9}" type="slidenum">
              <a:rPr lang="zh-CN" altLang="en-US"/>
              <a:pPr>
                <a:defRPr/>
              </a:pPr>
              <a:t>‹#›</a:t>
            </a:fld>
            <a:endParaRPr lang="zh-CN" altLang="en-US" sz="750"/>
          </a:p>
        </p:txBody>
      </p:sp>
    </p:spTree>
    <p:extLst>
      <p:ext uri="{BB962C8B-B14F-4D97-AF65-F5344CB8AC3E}">
        <p14:creationId xmlns:p14="http://schemas.microsoft.com/office/powerpoint/2010/main" xmlns="" val="861109485"/>
      </p:ext>
    </p:extLst>
  </p:cSld>
  <p:clrMapOvr>
    <a:masterClrMapping/>
  </p:clrMapOvr>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5"/>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24F5CD15-F841-C846-A007-31EC1FE5B30B}"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372E334F-B30C-AA4B-8863-00EF9FAE8EC3}" type="slidenum">
              <a:rPr lang="zh-CN" altLang="en-US"/>
              <a:pPr>
                <a:defRPr/>
              </a:pPr>
              <a:t>‹#›</a:t>
            </a:fld>
            <a:endParaRPr lang="zh-CN" altLang="en-US" sz="750"/>
          </a:p>
        </p:txBody>
      </p:sp>
    </p:spTree>
    <p:extLst>
      <p:ext uri="{BB962C8B-B14F-4D97-AF65-F5344CB8AC3E}">
        <p14:creationId xmlns:p14="http://schemas.microsoft.com/office/powerpoint/2010/main" xmlns="" val="1687776787"/>
      </p:ext>
    </p:extLst>
  </p:cSld>
  <p:clrMapOvr>
    <a:masterClrMapping/>
  </p:clrMapOvr>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057D8554-4871-3645-86DB-19CD85DEE723}"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9CCE4924-0CCC-5C44-A37A-4AC1C72601E4}" type="slidenum">
              <a:rPr lang="zh-CN" altLang="en-US"/>
              <a:pPr>
                <a:defRPr/>
              </a:pPr>
              <a:t>‹#›</a:t>
            </a:fld>
            <a:endParaRPr lang="zh-CN" altLang="en-US" sz="750"/>
          </a:p>
        </p:txBody>
      </p:sp>
    </p:spTree>
    <p:extLst>
      <p:ext uri="{BB962C8B-B14F-4D97-AF65-F5344CB8AC3E}">
        <p14:creationId xmlns:p14="http://schemas.microsoft.com/office/powerpoint/2010/main" xmlns="" val="1954696532"/>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40"/>
            <a:ext cx="7772400" cy="112553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1FB17FEC-05F2-9F49-8FF4-87A94BF877F0}"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AEE34B6-1911-1447-BCCC-9A1779E08477}" type="slidenum">
              <a:rPr lang="zh-CN" altLang="en-US"/>
              <a:pPr>
                <a:defRPr/>
              </a:pPr>
              <a:t>‹#›</a:t>
            </a:fld>
            <a:endParaRPr lang="zh-CN" altLang="en-US" sz="750"/>
          </a:p>
        </p:txBody>
      </p:sp>
    </p:spTree>
    <p:extLst>
      <p:ext uri="{BB962C8B-B14F-4D97-AF65-F5344CB8AC3E}">
        <p14:creationId xmlns:p14="http://schemas.microsoft.com/office/powerpoint/2010/main" xmlns="" val="134591281"/>
      </p:ext>
    </p:extLst>
  </p:cSld>
  <p:clrMapOvr>
    <a:masterClrMapping/>
  </p:clrMapOvr>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5FA1B2F4-1A60-5C4B-B5C9-36EF853352CF}"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6DA1766E-B419-C042-84BF-EE4CCA7D9241}" type="slidenum">
              <a:rPr lang="zh-CN" altLang="en-US"/>
              <a:pPr>
                <a:defRPr/>
              </a:pPr>
              <a:t>‹#›</a:t>
            </a:fld>
            <a:endParaRPr lang="zh-CN" altLang="en-US" sz="750"/>
          </a:p>
        </p:txBody>
      </p:sp>
    </p:spTree>
    <p:extLst>
      <p:ext uri="{BB962C8B-B14F-4D97-AF65-F5344CB8AC3E}">
        <p14:creationId xmlns:p14="http://schemas.microsoft.com/office/powerpoint/2010/main" xmlns="" val="1131884850"/>
      </p:ext>
    </p:extLst>
  </p:cSld>
  <p:clrMapOvr>
    <a:masterClrMapping/>
  </p:clrMapOvr>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0938"/>
            <a:ext cx="4040188"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952"/>
            <a:ext cx="4040188"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0938"/>
            <a:ext cx="4041775"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952"/>
            <a:ext cx="4041775"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06994109-19B9-9C4B-BB30-1B948B323944}" type="datetime1">
              <a:rPr lang="zh-CN" altLang="en-US"/>
              <a:pPr>
                <a:defRPr/>
              </a:pPr>
              <a:t>2017-6-4</a:t>
            </a:fld>
            <a:endParaRPr lang="zh-CN" altLang="en-US" sz="750"/>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33CE344D-70E2-3A43-8A98-6A665E90B653}" type="slidenum">
              <a:rPr lang="zh-CN" altLang="en-US"/>
              <a:pPr>
                <a:defRPr/>
              </a:pPr>
              <a:t>‹#›</a:t>
            </a:fld>
            <a:endParaRPr lang="zh-CN" altLang="en-US" sz="750"/>
          </a:p>
        </p:txBody>
      </p:sp>
    </p:spTree>
    <p:extLst>
      <p:ext uri="{BB962C8B-B14F-4D97-AF65-F5344CB8AC3E}">
        <p14:creationId xmlns:p14="http://schemas.microsoft.com/office/powerpoint/2010/main" xmlns="" val="1992576590"/>
      </p:ext>
    </p:extLst>
  </p:cSld>
  <p:clrMapOvr>
    <a:masterClrMapping/>
  </p:clrMapOvr>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83030B3B-1781-A947-8015-363EC05C3CEE}" type="datetime1">
              <a:rPr lang="zh-CN" altLang="en-US"/>
              <a:pPr>
                <a:defRPr/>
              </a:pPr>
              <a:t>2017-6-4</a:t>
            </a:fld>
            <a:endParaRPr lang="zh-CN" altLang="en-US" sz="750"/>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CA68135C-197A-E547-9141-003108E8BCB0}" type="slidenum">
              <a:rPr lang="zh-CN" altLang="en-US"/>
              <a:pPr>
                <a:defRPr/>
              </a:pPr>
              <a:t>‹#›</a:t>
            </a:fld>
            <a:endParaRPr lang="zh-CN" altLang="en-US" sz="750"/>
          </a:p>
        </p:txBody>
      </p:sp>
    </p:spTree>
    <p:extLst>
      <p:ext uri="{BB962C8B-B14F-4D97-AF65-F5344CB8AC3E}">
        <p14:creationId xmlns:p14="http://schemas.microsoft.com/office/powerpoint/2010/main" xmlns="" val="83321535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agram Blank - JBS">
    <p:spTree>
      <p:nvGrpSpPr>
        <p:cNvPr id="1" name=""/>
        <p:cNvGrpSpPr/>
        <p:nvPr/>
      </p:nvGrpSpPr>
      <p:grpSpPr>
        <a:xfrm>
          <a:off x="0" y="0"/>
          <a:ext cx="0" cy="0"/>
          <a:chOff x="0" y="0"/>
          <a:chExt cx="0" cy="0"/>
        </a:xfrm>
      </p:grpSpPr>
      <p:sp>
        <p:nvSpPr>
          <p:cNvPr id="8" name="Rectangle 7"/>
          <p:cNvSpPr/>
          <p:nvPr userDrawn="1"/>
        </p:nvSpPr>
        <p:spPr bwMode="auto">
          <a:xfrm>
            <a:off x="0" y="0"/>
            <a:ext cx="9161958" cy="5143500"/>
          </a:xfrm>
          <a:prstGeom prst="rect">
            <a:avLst/>
          </a:prstGeom>
          <a:solidFill>
            <a:srgbClr val="000000">
              <a:alpha val="4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27491" y="4733849"/>
            <a:ext cx="1214559" cy="291299"/>
          </a:xfrm>
          <a:prstGeom prst="rect">
            <a:avLst/>
          </a:prstGeom>
        </p:spPr>
      </p:pic>
    </p:spTree>
    <p:extLst>
      <p:ext uri="{BB962C8B-B14F-4D97-AF65-F5344CB8AC3E}">
        <p14:creationId xmlns:p14="http://schemas.microsoft.com/office/powerpoint/2010/main" xmlns="" val="1960788800"/>
      </p:ext>
    </p:extLst>
  </p:cSld>
  <p:clrMapOvr>
    <a:masterClrMapping/>
  </p:clrMapOvr>
  <p:transition>
    <p:fade/>
  </p:transition>
  <p:timing>
    <p:tnLst>
      <p:par>
        <p:cTn id="1" dur="indefinite" restart="never" nodeType="tmRoot"/>
      </p:par>
    </p:tnLst>
  </p:timing>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C0071FC6-03D5-2947-B960-9501909F31E0}" type="datetime1">
              <a:rPr lang="zh-CN" altLang="en-US"/>
              <a:pPr>
                <a:defRPr/>
              </a:pPr>
              <a:t>2017-6-4</a:t>
            </a:fld>
            <a:endParaRPr lang="zh-CN" altLang="en-US" sz="750"/>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3B0FC4EF-4BF4-1D46-92B0-C120D6C018F3}" type="slidenum">
              <a:rPr lang="zh-CN" altLang="en-US"/>
              <a:pPr>
                <a:defRPr/>
              </a:pPr>
              <a:t>‹#›</a:t>
            </a:fld>
            <a:endParaRPr lang="zh-CN" altLang="en-US" sz="750"/>
          </a:p>
        </p:txBody>
      </p:sp>
    </p:spTree>
    <p:extLst>
      <p:ext uri="{BB962C8B-B14F-4D97-AF65-F5344CB8AC3E}">
        <p14:creationId xmlns:p14="http://schemas.microsoft.com/office/powerpoint/2010/main" xmlns="" val="1370973813"/>
      </p:ext>
    </p:extLst>
  </p:cSld>
  <p:clrMapOvr>
    <a:masterClrMapping/>
  </p:clrMapOvr>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90"/>
            <a:ext cx="3008313" cy="871537"/>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90"/>
            <a:ext cx="5111751"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5"/>
            <a:ext cx="3008313" cy="35179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20276ACE-926A-F04C-A7A8-181EE41D14DD}"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54AB5260-3E64-634D-8220-7347BC8A93CA}" type="slidenum">
              <a:rPr lang="zh-CN" altLang="en-US"/>
              <a:pPr>
                <a:defRPr/>
              </a:pPr>
              <a:t>‹#›</a:t>
            </a:fld>
            <a:endParaRPr lang="zh-CN" altLang="en-US" sz="750"/>
          </a:p>
        </p:txBody>
      </p:sp>
    </p:spTree>
    <p:extLst>
      <p:ext uri="{BB962C8B-B14F-4D97-AF65-F5344CB8AC3E}">
        <p14:creationId xmlns:p14="http://schemas.microsoft.com/office/powerpoint/2010/main" xmlns="" val="1158381494"/>
      </p:ext>
    </p:extLst>
  </p:cSld>
  <p:clrMapOvr>
    <a:masterClrMapping/>
  </p:clrMapOvr>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041B5B5F-92FF-A14E-8C9C-978CC9D23F32}"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A04B3F16-4372-2B48-82E5-DA26EC8208DC}" type="slidenum">
              <a:rPr lang="zh-CN" altLang="en-US"/>
              <a:pPr>
                <a:defRPr/>
              </a:pPr>
              <a:t>‹#›</a:t>
            </a:fld>
            <a:endParaRPr lang="zh-CN" altLang="en-US" sz="750"/>
          </a:p>
        </p:txBody>
      </p:sp>
    </p:spTree>
    <p:extLst>
      <p:ext uri="{BB962C8B-B14F-4D97-AF65-F5344CB8AC3E}">
        <p14:creationId xmlns:p14="http://schemas.microsoft.com/office/powerpoint/2010/main" xmlns="" val="1766146081"/>
      </p:ext>
    </p:extLst>
  </p:cSld>
  <p:clrMapOvr>
    <a:masterClrMapping/>
  </p:clrMapOvr>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3CDF2F2-8D7B-904B-8E23-02C75F98E646}"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46A097ED-FE57-F44E-9913-5E99008865BA}" type="slidenum">
              <a:rPr lang="zh-CN" altLang="en-US"/>
              <a:pPr>
                <a:defRPr/>
              </a:pPr>
              <a:t>‹#›</a:t>
            </a:fld>
            <a:endParaRPr lang="zh-CN" altLang="en-US" sz="750"/>
          </a:p>
        </p:txBody>
      </p:sp>
    </p:spTree>
    <p:extLst>
      <p:ext uri="{BB962C8B-B14F-4D97-AF65-F5344CB8AC3E}">
        <p14:creationId xmlns:p14="http://schemas.microsoft.com/office/powerpoint/2010/main" xmlns="" val="1979015720"/>
      </p:ext>
    </p:extLst>
  </p:cSld>
  <p:clrMapOvr>
    <a:masterClrMapping/>
  </p:clrMapOvr>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9750356-866F-1E4A-A21D-96B6B70BB368}"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10C81A56-EE52-6040-BDA7-6202350857F9}" type="slidenum">
              <a:rPr lang="zh-CN" altLang="en-US"/>
              <a:pPr>
                <a:defRPr/>
              </a:pPr>
              <a:t>‹#›</a:t>
            </a:fld>
            <a:endParaRPr lang="zh-CN" altLang="en-US" sz="750"/>
          </a:p>
        </p:txBody>
      </p:sp>
    </p:spTree>
    <p:extLst>
      <p:ext uri="{BB962C8B-B14F-4D97-AF65-F5344CB8AC3E}">
        <p14:creationId xmlns:p14="http://schemas.microsoft.com/office/powerpoint/2010/main" xmlns="" val="1694887982"/>
      </p:ext>
    </p:extLst>
  </p:cSld>
  <p:clrMapOvr>
    <a:masterClrMapping/>
  </p:clrMapOvr>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5"/>
            <a:ext cx="7772400" cy="11017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CEE8B651-A157-DA4F-8DE1-6346583F5B3C}"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9F80E1A4-288B-9348-A772-8B8F5EE872D0}" type="slidenum">
              <a:rPr lang="zh-CN" altLang="en-US"/>
              <a:pPr>
                <a:defRPr/>
              </a:pPr>
              <a:t>‹#›</a:t>
            </a:fld>
            <a:endParaRPr lang="zh-CN" altLang="en-US" sz="750"/>
          </a:p>
        </p:txBody>
      </p:sp>
    </p:spTree>
    <p:extLst>
      <p:ext uri="{BB962C8B-B14F-4D97-AF65-F5344CB8AC3E}">
        <p14:creationId xmlns:p14="http://schemas.microsoft.com/office/powerpoint/2010/main" xmlns="" val="1968217462"/>
      </p:ext>
    </p:extLst>
  </p:cSld>
  <p:clrMapOvr>
    <a:masterClrMapping/>
  </p:clrMapOvr>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2C65E8FC-0ED2-6B42-8A69-999B5EF33FF3}"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BA0A8BD8-B78E-1C4E-998B-97724AFCBC1D}" type="slidenum">
              <a:rPr lang="zh-CN" altLang="en-US"/>
              <a:pPr>
                <a:defRPr/>
              </a:pPr>
              <a:t>‹#›</a:t>
            </a:fld>
            <a:endParaRPr lang="zh-CN" altLang="en-US" sz="750"/>
          </a:p>
        </p:txBody>
      </p:sp>
    </p:spTree>
    <p:extLst>
      <p:ext uri="{BB962C8B-B14F-4D97-AF65-F5344CB8AC3E}">
        <p14:creationId xmlns:p14="http://schemas.microsoft.com/office/powerpoint/2010/main" xmlns="" val="1302539390"/>
      </p:ext>
    </p:extLst>
  </p:cSld>
  <p:clrMapOvr>
    <a:masterClrMapping/>
  </p:clrMapOvr>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79640"/>
            <a:ext cx="7772400" cy="112553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B6F53956-B246-BE4B-B1F7-CBA2717D0F83}"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304661DC-4232-0847-8C02-D84CF56136AE}" type="slidenum">
              <a:rPr lang="zh-CN" altLang="en-US"/>
              <a:pPr>
                <a:defRPr/>
              </a:pPr>
              <a:t>‹#›</a:t>
            </a:fld>
            <a:endParaRPr lang="zh-CN" altLang="en-US" sz="750"/>
          </a:p>
        </p:txBody>
      </p:sp>
    </p:spTree>
    <p:extLst>
      <p:ext uri="{BB962C8B-B14F-4D97-AF65-F5344CB8AC3E}">
        <p14:creationId xmlns:p14="http://schemas.microsoft.com/office/powerpoint/2010/main" xmlns="" val="235745791"/>
      </p:ext>
    </p:extLst>
  </p:cSld>
  <p:clrMapOvr>
    <a:masterClrMapping/>
  </p:clrMapOvr>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2"/>
            <a:ext cx="4038600" cy="339407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67624251-B743-5343-9C26-9A4FA6742E9C}"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0FC01690-9B62-054A-9113-11194FE39558}" type="slidenum">
              <a:rPr lang="zh-CN" altLang="en-US"/>
              <a:pPr>
                <a:defRPr/>
              </a:pPr>
              <a:t>‹#›</a:t>
            </a:fld>
            <a:endParaRPr lang="zh-CN" altLang="en-US" sz="750"/>
          </a:p>
        </p:txBody>
      </p:sp>
    </p:spTree>
    <p:extLst>
      <p:ext uri="{BB962C8B-B14F-4D97-AF65-F5344CB8AC3E}">
        <p14:creationId xmlns:p14="http://schemas.microsoft.com/office/powerpoint/2010/main" xmlns="" val="427355115"/>
      </p:ext>
    </p:extLst>
  </p:cSld>
  <p:clrMapOvr>
    <a:masterClrMapping/>
  </p:clrMapOvr>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0938"/>
            <a:ext cx="4040188"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952"/>
            <a:ext cx="4040188"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0938"/>
            <a:ext cx="4041775" cy="4810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952"/>
            <a:ext cx="4041775" cy="2962275"/>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7B79A37D-7CD7-2D47-90F6-37C773DB9E6E}" type="datetime1">
              <a:rPr lang="zh-CN" altLang="en-US"/>
              <a:pPr>
                <a:defRPr/>
              </a:pPr>
              <a:t>2017-6-4</a:t>
            </a:fld>
            <a:endParaRPr lang="zh-CN" altLang="en-US" sz="750"/>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E5991614-A65B-5045-81CF-F9514B97D144}" type="slidenum">
              <a:rPr lang="zh-CN" altLang="en-US"/>
              <a:pPr>
                <a:defRPr/>
              </a:pPr>
              <a:t>‹#›</a:t>
            </a:fld>
            <a:endParaRPr lang="zh-CN" altLang="en-US" sz="750"/>
          </a:p>
        </p:txBody>
      </p:sp>
    </p:spTree>
    <p:extLst>
      <p:ext uri="{BB962C8B-B14F-4D97-AF65-F5344CB8AC3E}">
        <p14:creationId xmlns:p14="http://schemas.microsoft.com/office/powerpoint/2010/main" xmlns="" val="127279615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tement Slide - JBS">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27491" y="4733849"/>
            <a:ext cx="1214559" cy="291299"/>
          </a:xfrm>
          <a:prstGeom prst="rect">
            <a:avLst/>
          </a:prstGeom>
        </p:spPr>
      </p:pic>
    </p:spTree>
    <p:extLst>
      <p:ext uri="{BB962C8B-B14F-4D97-AF65-F5344CB8AC3E}">
        <p14:creationId xmlns:p14="http://schemas.microsoft.com/office/powerpoint/2010/main" xmlns="" val="2062295986"/>
      </p:ext>
    </p:extLst>
  </p:cSld>
  <p:clrMapOvr>
    <a:masterClrMapping/>
  </p:clrMapOvr>
  <p:transition>
    <p:fade/>
  </p:transition>
  <p:timing>
    <p:tnLst>
      <p:par>
        <p:cTn id="1" dur="indefinite" restart="never" nodeType="tmRoot"/>
      </p:par>
    </p:tnLst>
  </p:timing>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50DED65E-6456-A94A-8555-087D3EE6A056}" type="datetime1">
              <a:rPr lang="zh-CN" altLang="en-US"/>
              <a:pPr>
                <a:defRPr/>
              </a:pPr>
              <a:t>2017-6-4</a:t>
            </a:fld>
            <a:endParaRPr lang="zh-CN" altLang="en-US" sz="750"/>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C633965C-84B4-4A49-98DE-B6C168DE4B5B}" type="slidenum">
              <a:rPr lang="zh-CN" altLang="en-US"/>
              <a:pPr>
                <a:defRPr/>
              </a:pPr>
              <a:t>‹#›</a:t>
            </a:fld>
            <a:endParaRPr lang="zh-CN" altLang="en-US" sz="750"/>
          </a:p>
        </p:txBody>
      </p:sp>
    </p:spTree>
    <p:extLst>
      <p:ext uri="{BB962C8B-B14F-4D97-AF65-F5344CB8AC3E}">
        <p14:creationId xmlns:p14="http://schemas.microsoft.com/office/powerpoint/2010/main" xmlns="" val="1280631491"/>
      </p:ext>
    </p:extLst>
  </p:cSld>
  <p:clrMapOvr>
    <a:masterClrMapping/>
  </p:clrMapOvr>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E97600FC-FCCE-DD48-BF83-0017FEC10AEB}" type="datetime1">
              <a:rPr lang="zh-CN" altLang="en-US"/>
              <a:pPr>
                <a:defRPr/>
              </a:pPr>
              <a:t>2017-6-4</a:t>
            </a:fld>
            <a:endParaRPr lang="zh-CN" altLang="en-US" sz="750"/>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7F874E0E-A57F-2147-BF7A-4025C468A35B}" type="slidenum">
              <a:rPr lang="zh-CN" altLang="en-US"/>
              <a:pPr>
                <a:defRPr/>
              </a:pPr>
              <a:t>‹#›</a:t>
            </a:fld>
            <a:endParaRPr lang="zh-CN" altLang="en-US" sz="750"/>
          </a:p>
        </p:txBody>
      </p:sp>
    </p:spTree>
    <p:extLst>
      <p:ext uri="{BB962C8B-B14F-4D97-AF65-F5344CB8AC3E}">
        <p14:creationId xmlns:p14="http://schemas.microsoft.com/office/powerpoint/2010/main" xmlns="" val="1204462951"/>
      </p:ext>
    </p:extLst>
  </p:cSld>
  <p:clrMapOvr>
    <a:masterClrMapping/>
  </p:clrMapOvr>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90"/>
            <a:ext cx="3008313" cy="871537"/>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90"/>
            <a:ext cx="5111751" cy="438943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5"/>
            <a:ext cx="3008313" cy="35179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934C0A2D-CA20-9248-82DB-2E80B0C93613}"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64B1FE34-0DA7-6F47-A0D6-7C84B177E23F}" type="slidenum">
              <a:rPr lang="zh-CN" altLang="en-US"/>
              <a:pPr>
                <a:defRPr/>
              </a:pPr>
              <a:t>‹#›</a:t>
            </a:fld>
            <a:endParaRPr lang="zh-CN" altLang="en-US" sz="750"/>
          </a:p>
        </p:txBody>
      </p:sp>
    </p:spTree>
    <p:extLst>
      <p:ext uri="{BB962C8B-B14F-4D97-AF65-F5344CB8AC3E}">
        <p14:creationId xmlns:p14="http://schemas.microsoft.com/office/powerpoint/2010/main" xmlns="" val="521035021"/>
      </p:ext>
    </p:extLst>
  </p:cSld>
  <p:clrMapOvr>
    <a:masterClrMapping/>
  </p:clrMapOvr>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288" y="4025900"/>
            <a:ext cx="5486400" cy="60325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45D39D9E-CAE1-8A45-99AE-0D4BF925BFE2}" type="datetime1">
              <a:rPr lang="zh-CN" altLang="en-US"/>
              <a:pPr>
                <a:defRPr/>
              </a:pPr>
              <a:t>2017-6-4</a:t>
            </a:fld>
            <a:endParaRPr lang="zh-CN" altLang="en-US" sz="750"/>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AAEF1593-2158-6C4F-BEDE-D34EAC026CB1}" type="slidenum">
              <a:rPr lang="zh-CN" altLang="en-US"/>
              <a:pPr>
                <a:defRPr/>
              </a:pPr>
              <a:t>‹#›</a:t>
            </a:fld>
            <a:endParaRPr lang="zh-CN" altLang="en-US" sz="750"/>
          </a:p>
        </p:txBody>
      </p:sp>
    </p:spTree>
    <p:extLst>
      <p:ext uri="{BB962C8B-B14F-4D97-AF65-F5344CB8AC3E}">
        <p14:creationId xmlns:p14="http://schemas.microsoft.com/office/powerpoint/2010/main" xmlns="" val="738393740"/>
      </p:ext>
    </p:extLst>
  </p:cSld>
  <p:clrMapOvr>
    <a:masterClrMapping/>
  </p:clrMapOvr>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9875436B-21E8-BC46-BA81-1F46DABACF69}"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FEA7A2C7-AFAE-6146-B3F4-E37EE25111F3}" type="slidenum">
              <a:rPr lang="zh-CN" altLang="en-US"/>
              <a:pPr>
                <a:defRPr/>
              </a:pPr>
              <a:t>‹#›</a:t>
            </a:fld>
            <a:endParaRPr lang="zh-CN" altLang="en-US" sz="750"/>
          </a:p>
        </p:txBody>
      </p:sp>
    </p:spTree>
    <p:extLst>
      <p:ext uri="{BB962C8B-B14F-4D97-AF65-F5344CB8AC3E}">
        <p14:creationId xmlns:p14="http://schemas.microsoft.com/office/powerpoint/2010/main" xmlns="" val="1983614030"/>
      </p:ext>
    </p:extLst>
  </p:cSld>
  <p:clrMapOvr>
    <a:masterClrMapping/>
  </p:clrMapOvr>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E5F80C23-5ABD-7149-9B33-D0A9F3B7606D}" type="datetime1">
              <a:rPr lang="zh-CN" altLang="en-US"/>
              <a:pPr>
                <a:defRPr/>
              </a:pPr>
              <a:t>2017-6-4</a:t>
            </a:fld>
            <a:endParaRPr lang="zh-CN" altLang="en-US" sz="750"/>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4B60181E-4F72-D54E-8E26-14D442DF78AB}" type="slidenum">
              <a:rPr lang="zh-CN" altLang="en-US"/>
              <a:pPr>
                <a:defRPr/>
              </a:pPr>
              <a:t>‹#›</a:t>
            </a:fld>
            <a:endParaRPr lang="zh-CN" altLang="en-US" sz="750"/>
          </a:p>
        </p:txBody>
      </p:sp>
    </p:spTree>
    <p:extLst>
      <p:ext uri="{BB962C8B-B14F-4D97-AF65-F5344CB8AC3E}">
        <p14:creationId xmlns:p14="http://schemas.microsoft.com/office/powerpoint/2010/main" xmlns="" val="165503532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9436" y="302083"/>
            <a:ext cx="8363938"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27896"/>
            <a:ext cx="8363938"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75" indent="-302422">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3pPr>
            <a:lvl4pPr marL="1203730" indent="-259558">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4pPr>
            <a:lvl5pPr marL="1456147" indent="-252415">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859272" y="4825388"/>
            <a:ext cx="897513" cy="103584"/>
          </a:xfrm>
          <a:prstGeom prst="rect">
            <a:avLst/>
          </a:prstGeom>
        </p:spPr>
      </p:pic>
      <p:sp>
        <p:nvSpPr>
          <p:cNvPr id="8" name="Rectangle 7"/>
          <p:cNvSpPr/>
          <p:nvPr userDrawn="1"/>
        </p:nvSpPr>
        <p:spPr bwMode="auto">
          <a:xfrm>
            <a:off x="0" y="8"/>
            <a:ext cx="9144000" cy="34289"/>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xmlns="" val="0"/>
              </a:ext>
            </a:extLst>
          </a:blip>
          <a:srcRect l="49222"/>
          <a:stretch/>
        </p:blipFill>
        <p:spPr>
          <a:xfrm rot="10800000">
            <a:off x="8519058" y="-6206"/>
            <a:ext cx="634666" cy="62602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rot="10800000">
            <a:off x="7601740" y="-6206"/>
            <a:ext cx="1249882" cy="626024"/>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rot="10800000">
            <a:off x="6684419" y="-6206"/>
            <a:ext cx="1249882" cy="626024"/>
          </a:xfrm>
          <a:prstGeom prst="rect">
            <a:avLst/>
          </a:prstGeom>
        </p:spPr>
      </p:pic>
    </p:spTree>
    <p:extLst>
      <p:ext uri="{BB962C8B-B14F-4D97-AF65-F5344CB8AC3E}">
        <p14:creationId xmlns:p14="http://schemas.microsoft.com/office/powerpoint/2010/main" xmlns="" val="872322677"/>
      </p:ext>
    </p:extLst>
  </p:cSld>
  <p:clrMapOvr>
    <a:masterClrMapping/>
  </p:clrMapOvr>
  <p:transition>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emo Background -JB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727491" y="4733849"/>
            <a:ext cx="1214559" cy="291299"/>
          </a:xfrm>
          <a:prstGeom prst="rect">
            <a:avLst/>
          </a:prstGeom>
        </p:spPr>
      </p:pic>
      <p:sp>
        <p:nvSpPr>
          <p:cNvPr id="12" name="Rectangle 11"/>
          <p:cNvSpPr/>
          <p:nvPr userDrawn="1"/>
        </p:nvSpPr>
        <p:spPr bwMode="auto">
          <a:xfrm>
            <a:off x="1690797" y="1841423"/>
            <a:ext cx="7453207" cy="1578628"/>
          </a:xfrm>
          <a:prstGeom prst="rect">
            <a:avLst/>
          </a:prstGeom>
          <a:solidFill>
            <a:srgbClr val="00AEEF">
              <a:alpha val="25098"/>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411484" tIns="34289" rIns="68577" bIns="34289" numCol="1" rtlCol="0" anchor="ctr" anchorCtr="0" compatLnSpc="1">
            <a:prstTxWarp prst="textNoShape">
              <a:avLst/>
            </a:prstTxWarp>
          </a:bodyPr>
          <a:lstStyle/>
          <a:p>
            <a:pPr defTabSz="685580" fontAlgn="base">
              <a:spcBef>
                <a:spcPct val="0"/>
              </a:spcBef>
              <a:spcAft>
                <a:spcPct val="0"/>
              </a:spcAft>
            </a:pPr>
            <a:endParaRPr lang="en-US" sz="5000" dirty="0">
              <a:gradFill>
                <a:gsLst>
                  <a:gs pos="0">
                    <a:srgbClr val="FFFFFF"/>
                  </a:gs>
                  <a:gs pos="100000">
                    <a:srgbClr val="FFFFFF"/>
                  </a:gs>
                </a:gsLst>
                <a:lin ang="5400000" scaled="0"/>
              </a:gradFill>
              <a:latin typeface="メイリオ" pitchFamily="50" charset="-128"/>
              <a:ea typeface="メイリオ" pitchFamily="50" charset="-128"/>
            </a:endParaRPr>
          </a:p>
        </p:txBody>
      </p:sp>
      <p:grpSp>
        <p:nvGrpSpPr>
          <p:cNvPr id="13" name="Group 12"/>
          <p:cNvGrpSpPr/>
          <p:nvPr userDrawn="1"/>
        </p:nvGrpSpPr>
        <p:grpSpPr>
          <a:xfrm>
            <a:off x="0" y="1841423"/>
            <a:ext cx="1690793" cy="1578628"/>
            <a:chOff x="-1" y="2455231"/>
            <a:chExt cx="2253803" cy="2104837"/>
          </a:xfrm>
        </p:grpSpPr>
        <p:sp>
          <p:nvSpPr>
            <p:cNvPr id="17" name="Rectangle 16"/>
            <p:cNvSpPr/>
            <p:nvPr/>
          </p:nvSpPr>
          <p:spPr bwMode="auto">
            <a:xfrm>
              <a:off x="-1" y="2455231"/>
              <a:ext cx="2253803" cy="2104837"/>
            </a:xfrm>
            <a:prstGeom prst="rect">
              <a:avLst/>
            </a:prstGeom>
            <a:solidFill>
              <a:srgbClr val="92D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182880" numCol="1" rtlCol="0" anchor="b" anchorCtr="0" compatLnSpc="1">
              <a:prstTxWarp prst="textNoShape">
                <a:avLst/>
              </a:prstTxWarp>
            </a:bodyPr>
            <a:lstStyle/>
            <a:p>
              <a:pPr algn="ctr" defTabSz="685580" fontAlgn="base">
                <a:spcBef>
                  <a:spcPct val="0"/>
                </a:spcBef>
                <a:spcAft>
                  <a:spcPct val="0"/>
                </a:spcAft>
              </a:pPr>
              <a:r>
                <a:rPr lang="en-US" sz="1700" dirty="0" smtClean="0">
                  <a:gradFill>
                    <a:gsLst>
                      <a:gs pos="0">
                        <a:srgbClr val="FFFFFF"/>
                      </a:gs>
                      <a:gs pos="100000">
                        <a:srgbClr val="FFFFFF"/>
                      </a:gs>
                    </a:gsLst>
                    <a:lin ang="5400000" scaled="0"/>
                  </a:gradFill>
                </a:rPr>
                <a:t>demo</a:t>
              </a:r>
            </a:p>
          </p:txBody>
        </p:sp>
        <p:pic>
          <p:nvPicPr>
            <p:cNvPr id="18" name="Picture 1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50988" y="2847133"/>
              <a:ext cx="1140731" cy="1140731"/>
            </a:xfrm>
            <a:prstGeom prst="rect">
              <a:avLst/>
            </a:prstGeom>
          </p:spPr>
        </p:pic>
      </p:grpSp>
    </p:spTree>
    <p:extLst>
      <p:ext uri="{BB962C8B-B14F-4D97-AF65-F5344CB8AC3E}">
        <p14:creationId xmlns:p14="http://schemas.microsoft.com/office/powerpoint/2010/main" xmlns="" val="17166755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0"/>
                                        <p:tgtEl>
                                          <p:spTgt spid="2"/>
                                        </p:tgtEl>
                                      </p:cBhvr>
                                    </p:animEffect>
                                  </p:childTnLst>
                                </p:cTn>
                              </p:par>
                              <p:par>
                                <p:cTn id="8" presetID="2" presetClass="entr" presetSubtype="8" fill="hold" nodeType="withEffect">
                                  <p:stCondLst>
                                    <p:cond delay="75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0-#ppt_w/2"/>
                                          </p:val>
                                        </p:tav>
                                        <p:tav tm="100000">
                                          <p:val>
                                            <p:strVal val="#ppt_x"/>
                                          </p:val>
                                        </p:tav>
                                      </p:tavLst>
                                    </p:anim>
                                    <p:anim calcmode="lin" valueType="num">
                                      <p:cBhvr additive="base">
                                        <p:cTn id="11" dur="500" fill="hold"/>
                                        <p:tgtEl>
                                          <p:spTgt spid="13"/>
                                        </p:tgtEl>
                                        <p:attrNameLst>
                                          <p:attrName>ppt_y</p:attrName>
                                        </p:attrNameLst>
                                      </p:cBhvr>
                                      <p:tavLst>
                                        <p:tav tm="0">
                                          <p:val>
                                            <p:strVal val="#ppt_y"/>
                                          </p:val>
                                        </p:tav>
                                        <p:tav tm="100000">
                                          <p:val>
                                            <p:strVal val="#ppt_y"/>
                                          </p:val>
                                        </p:tav>
                                      </p:tavLst>
                                    </p:anim>
                                  </p:childTnLst>
                                </p:cTn>
                              </p:par>
                              <p:par>
                                <p:cTn id="12" presetID="16" presetClass="entr" presetSubtype="42" fill="hold" grpId="0" nodeType="withEffect">
                                  <p:stCondLst>
                                    <p:cond delay="1750"/>
                                  </p:stCondLst>
                                  <p:childTnLst>
                                    <p:set>
                                      <p:cBhvr>
                                        <p:cTn id="13" dur="1" fill="hold">
                                          <p:stCondLst>
                                            <p:cond delay="0"/>
                                          </p:stCondLst>
                                        </p:cTn>
                                        <p:tgtEl>
                                          <p:spTgt spid="12"/>
                                        </p:tgtEl>
                                        <p:attrNameLst>
                                          <p:attrName>style.visibility</p:attrName>
                                        </p:attrNameLst>
                                      </p:cBhvr>
                                      <p:to>
                                        <p:strVal val="visible"/>
                                      </p:to>
                                    </p:set>
                                    <p:animEffect transition="in" filter="barn(outHorizontal)">
                                      <p:cBhvr>
                                        <p:cTn id="14" dur="750"/>
                                        <p:tgtEl>
                                          <p:spTgt spid="12"/>
                                        </p:tgtEl>
                                      </p:cBhvr>
                                    </p:animEffect>
                                  </p:childTnLst>
                                </p:cTn>
                              </p:par>
                              <p:par>
                                <p:cTn id="15" presetID="10" presetClass="exit" presetSubtype="0" fill="hold" grpId="1" nodeType="withEffect">
                                  <p:stCondLst>
                                    <p:cond delay="250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allouts - JB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
        <p:nvSpPr>
          <p:cNvPr id="2" name="Title 1"/>
          <p:cNvSpPr>
            <a:spLocks noGrp="1"/>
          </p:cNvSpPr>
          <p:nvPr>
            <p:ph type="title" hasCustomPrompt="1"/>
          </p:nvPr>
        </p:nvSpPr>
        <p:spPr>
          <a:xfrm>
            <a:off x="389436" y="302083"/>
            <a:ext cx="8363938"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27896"/>
            <a:ext cx="8363938"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75" indent="-302422">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3pPr>
            <a:lvl4pPr marL="1203730" indent="-259558">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4pPr>
            <a:lvl5pPr marL="1456147" indent="-252415">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727491" y="4733849"/>
            <a:ext cx="1214559" cy="291299"/>
          </a:xfrm>
          <a:prstGeom prst="rect">
            <a:avLst/>
          </a:prstGeom>
        </p:spPr>
      </p:pic>
    </p:spTree>
    <p:extLst>
      <p:ext uri="{BB962C8B-B14F-4D97-AF65-F5344CB8AC3E}">
        <p14:creationId xmlns:p14="http://schemas.microsoft.com/office/powerpoint/2010/main" xmlns="" val="40129573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par>
                                <p:cTn id="8" presetID="10" presetClass="exit" presetSubtype="0" fill="hold" nodeType="withEffect">
                                  <p:stCondLst>
                                    <p:cond delay="2500"/>
                                  </p:stCondLst>
                                  <p:childTnLst>
                                    <p:animEffect transition="out" filter="fade">
                                      <p:cBhvr>
                                        <p:cTn id="9" dur="1750"/>
                                        <p:tgtEl>
                                          <p:spTgt spid="3"/>
                                        </p:tgtEl>
                                      </p:cBhvr>
                                    </p:animEffect>
                                    <p:set>
                                      <p:cBhvr>
                                        <p:cTn id="10" dur="1" fill="hold">
                                          <p:stCondLst>
                                            <p:cond delay="174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24" indent="0">
              <a:buNone/>
              <a:defRPr sz="1800">
                <a:solidFill>
                  <a:schemeClr val="tx1">
                    <a:tint val="75000"/>
                  </a:schemeClr>
                </a:solidFill>
              </a:defRPr>
            </a:lvl2pPr>
            <a:lvl3pPr marL="914248" indent="0">
              <a:buNone/>
              <a:defRPr sz="1600">
                <a:solidFill>
                  <a:schemeClr val="tx1">
                    <a:tint val="75000"/>
                  </a:schemeClr>
                </a:solidFill>
              </a:defRPr>
            </a:lvl3pPr>
            <a:lvl4pPr marL="1371372" indent="0">
              <a:buNone/>
              <a:defRPr sz="1400">
                <a:solidFill>
                  <a:schemeClr val="tx1">
                    <a:tint val="75000"/>
                  </a:schemeClr>
                </a:solidFill>
              </a:defRPr>
            </a:lvl4pPr>
            <a:lvl5pPr marL="1828496" indent="0">
              <a:buNone/>
              <a:defRPr sz="1400">
                <a:solidFill>
                  <a:schemeClr val="tx1">
                    <a:tint val="75000"/>
                  </a:schemeClr>
                </a:solidFill>
              </a:defRPr>
            </a:lvl5pPr>
            <a:lvl6pPr marL="2285618" indent="0">
              <a:buNone/>
              <a:defRPr sz="1400">
                <a:solidFill>
                  <a:schemeClr val="tx1">
                    <a:tint val="75000"/>
                  </a:schemeClr>
                </a:solidFill>
              </a:defRPr>
            </a:lvl6pPr>
            <a:lvl7pPr marL="2742744" indent="0">
              <a:buNone/>
              <a:defRPr sz="1400">
                <a:solidFill>
                  <a:schemeClr val="tx1">
                    <a:tint val="75000"/>
                  </a:schemeClr>
                </a:solidFill>
              </a:defRPr>
            </a:lvl7pPr>
            <a:lvl8pPr marL="3199866" indent="0">
              <a:buNone/>
              <a:defRPr sz="1400">
                <a:solidFill>
                  <a:schemeClr val="tx1">
                    <a:tint val="75000"/>
                  </a:schemeClr>
                </a:solidFill>
              </a:defRPr>
            </a:lvl8pPr>
            <a:lvl9pPr marL="365699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22342500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randing">
    <p:spTree>
      <p:nvGrpSpPr>
        <p:cNvPr id="1" name=""/>
        <p:cNvGrpSpPr/>
        <p:nvPr/>
      </p:nvGrpSpPr>
      <p:grpSpPr>
        <a:xfrm>
          <a:off x="0" y="0"/>
          <a:ext cx="0" cy="0"/>
          <a:chOff x="0" y="0"/>
          <a:chExt cx="0" cy="0"/>
        </a:xfrm>
      </p:grpSpPr>
      <p:sp>
        <p:nvSpPr>
          <p:cNvPr id="4" name="Rectangle 3"/>
          <p:cNvSpPr/>
          <p:nvPr userDrawn="1"/>
        </p:nvSpPr>
        <p:spPr bwMode="auto">
          <a:xfrm>
            <a:off x="0" y="0"/>
            <a:ext cx="9161958" cy="5143500"/>
          </a:xfrm>
          <a:prstGeom prst="rect">
            <a:avLst/>
          </a:prstGeom>
          <a:solidFill>
            <a:srgbClr val="000000">
              <a:alpha val="4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2" name="Picture 2"/>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tretch>
            <a:fillRect/>
          </a:stretch>
        </p:blipFill>
        <p:spPr bwMode="black">
          <a:xfrm>
            <a:off x="3241725" y="2355206"/>
            <a:ext cx="2660550" cy="433089"/>
          </a:xfrm>
          <a:prstGeom prst="rect">
            <a:avLst/>
          </a:prstGeom>
          <a:noFill/>
          <a:ln>
            <a:noFill/>
          </a:ln>
        </p:spPr>
      </p:pic>
      <p:sp>
        <p:nvSpPr>
          <p:cNvPr id="3" name="Text Box 3"/>
          <p:cNvSpPr txBox="1">
            <a:spLocks noChangeArrowheads="1"/>
          </p:cNvSpPr>
          <p:nvPr userDrawn="1"/>
        </p:nvSpPr>
        <p:spPr bwMode="blackWhite">
          <a:xfrm>
            <a:off x="381000" y="4562681"/>
            <a:ext cx="8382000" cy="300072"/>
          </a:xfrm>
          <a:prstGeom prst="rect">
            <a:avLst/>
          </a:prstGeom>
          <a:noFill/>
          <a:ln w="12700">
            <a:noFill/>
            <a:miter lim="800000"/>
            <a:headEnd type="none" w="sm" len="sm"/>
            <a:tailEnd type="none" w="sm" len="sm"/>
          </a:ln>
          <a:effectLst/>
        </p:spPr>
        <p:txBody>
          <a:bodyPr vert="horz" wrap="square" lIns="68569" tIns="34285" rIns="68569" bIns="34285" numCol="1" anchor="t" anchorCtr="0" compatLnSpc="1">
            <a:prstTxWarp prst="textNoShape">
              <a:avLst/>
            </a:prstTxWarp>
            <a:spAutoFit/>
          </a:bodyPr>
          <a:lstStyle/>
          <a:p>
            <a:pPr algn="ctr" defTabSz="685580" eaLnBrk="0" hangingPunct="0"/>
            <a:r>
              <a:rPr lang="en-US" sz="500" dirty="0">
                <a:solidFill>
                  <a:srgbClr val="FFFFFF">
                    <a:alpha val="99000"/>
                  </a:srgbClr>
                </a:solidFill>
                <a:cs typeface="Arial" charset="0"/>
              </a:rPr>
              <a:t>© </a:t>
            </a:r>
            <a:r>
              <a:rPr lang="en-US" sz="500" dirty="0" smtClean="0">
                <a:solidFill>
                  <a:srgbClr val="FFFFFF">
                    <a:alpha val="99000"/>
                  </a:srgbClr>
                </a:solidFill>
                <a:cs typeface="Arial" charset="0"/>
              </a:rPr>
              <a:t>2011 Microsoft </a:t>
            </a:r>
            <a:r>
              <a:rPr lang="en-US" sz="500" dirty="0">
                <a:solidFill>
                  <a:srgbClr val="FFFFFF">
                    <a:alpha val="99000"/>
                  </a:srgbClr>
                </a:solidFill>
                <a:cs typeface="Arial" charset="0"/>
              </a:rPr>
              <a:t>Corporation. All rights reserved. Microsoft, Windows, Windows Vista and other product names are or may be registered trademarks and/or trademarks in the U.S. and/or other countries.</a:t>
            </a:r>
          </a:p>
          <a:p>
            <a:pPr algn="ctr" defTabSz="685580" eaLnBrk="0" hangingPunct="0"/>
            <a:r>
              <a:rPr lang="en-US" sz="500" dirty="0">
                <a:solidFill>
                  <a:srgbClr val="FFFFFF">
                    <a:alpha val="99000"/>
                  </a:srgbClr>
                </a:solidFill>
                <a:cs typeface="Arial"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r>
              <a:rPr lang="en-US" sz="500" dirty="0" smtClean="0">
                <a:solidFill>
                  <a:srgbClr val="FFFFFF">
                    <a:alpha val="99000"/>
                  </a:srgbClr>
                </a:solidFill>
                <a:cs typeface="Arial" charset="0"/>
              </a:rPr>
              <a:t>MICROSOFT </a:t>
            </a:r>
            <a:r>
              <a:rPr lang="en-US" sz="500" dirty="0">
                <a:solidFill>
                  <a:srgbClr val="FFFFFF">
                    <a:alpha val="99000"/>
                  </a:srgbClr>
                </a:solidFill>
                <a:cs typeface="Arial" charset="0"/>
              </a:rPr>
              <a:t>MAKES NO WARRANTIES, EXPRESS, IMPLIED OR STATUTORY, AS TO THE INFORMATION IN THIS PRESENTATION.</a:t>
            </a:r>
          </a:p>
        </p:txBody>
      </p:sp>
    </p:spTree>
    <p:extLst>
      <p:ext uri="{BB962C8B-B14F-4D97-AF65-F5344CB8AC3E}">
        <p14:creationId xmlns:p14="http://schemas.microsoft.com/office/powerpoint/2010/main" xmlns="" val="2339602065"/>
      </p:ext>
    </p:extLst>
  </p:cSld>
  <p:clrMapOvr>
    <a:masterClrMapping/>
  </p:clrMapOvr>
  <p:transition>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99624" y="1951716"/>
            <a:ext cx="3154788" cy="1142621"/>
          </a:xfrm>
        </p:spPr>
        <p:txBody>
          <a:bodyPr anchor="ctr" anchorCtr="0">
            <a:noAutofit/>
          </a:bodyPr>
          <a:lstStyle>
            <a:lvl1pPr algn="l">
              <a:lnSpc>
                <a:spcPct val="90000"/>
              </a:lnSpc>
              <a:defRPr sz="3600" baseline="0">
                <a:solidFill>
                  <a:schemeClr val="bg1">
                    <a:alpha val="98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17213" y="3264499"/>
            <a:ext cx="3154788" cy="346249"/>
          </a:xfrm>
        </p:spPr>
        <p:txBody>
          <a:bodyPr>
            <a:noAutofit/>
          </a:bodyPr>
          <a:lstStyle>
            <a:lvl1pPr marL="0" indent="0" algn="l" defTabSz="685778" rtl="0" eaLnBrk="1" latinLnBrk="0" hangingPunct="1">
              <a:lnSpc>
                <a:spcPct val="90000"/>
              </a:lnSpc>
              <a:spcBef>
                <a:spcPts val="0"/>
              </a:spcBef>
              <a:buSzPct val="80000"/>
              <a:buFont typeface="Arial" pitchFamily="34" charset="0"/>
              <a:buNone/>
              <a:defRPr lang="en-US" sz="1800" kern="1200" dirty="0">
                <a:solidFill>
                  <a:schemeClr val="bg1">
                    <a:alpha val="99000"/>
                  </a:schemeClr>
                </a:solidFill>
                <a:latin typeface="+mn-lt"/>
                <a:ea typeface="+mn-ea"/>
                <a:cs typeface="+mn-cs"/>
              </a:defRPr>
            </a:lvl1pPr>
            <a:lvl2pPr marL="342889" indent="0" algn="ctr">
              <a:buNone/>
              <a:defRPr>
                <a:solidFill>
                  <a:schemeClr val="tx1">
                    <a:tint val="75000"/>
                  </a:schemeClr>
                </a:solidFill>
              </a:defRPr>
            </a:lvl2pPr>
            <a:lvl3pPr marL="685778" indent="0" algn="ctr">
              <a:buNone/>
              <a:defRPr>
                <a:solidFill>
                  <a:schemeClr val="tx1">
                    <a:tint val="75000"/>
                  </a:schemeClr>
                </a:solidFill>
              </a:defRPr>
            </a:lvl3pPr>
            <a:lvl4pPr marL="1028667" indent="0" algn="ctr">
              <a:buNone/>
              <a:defRPr>
                <a:solidFill>
                  <a:schemeClr val="tx1">
                    <a:tint val="75000"/>
                  </a:schemeClr>
                </a:solidFill>
              </a:defRPr>
            </a:lvl4pPr>
            <a:lvl5pPr marL="1371557" indent="0" algn="ctr">
              <a:buNone/>
              <a:defRPr>
                <a:solidFill>
                  <a:schemeClr val="tx1">
                    <a:tint val="75000"/>
                  </a:schemeClr>
                </a:solidFill>
              </a:defRPr>
            </a:lvl5pPr>
            <a:lvl6pPr marL="1714444" indent="0" algn="ctr">
              <a:buNone/>
              <a:defRPr>
                <a:solidFill>
                  <a:schemeClr val="tx1">
                    <a:tint val="75000"/>
                  </a:schemeClr>
                </a:solidFill>
              </a:defRPr>
            </a:lvl6pPr>
            <a:lvl7pPr marL="2057335" indent="0" algn="ctr">
              <a:buNone/>
              <a:defRPr>
                <a:solidFill>
                  <a:schemeClr val="tx1">
                    <a:tint val="75000"/>
                  </a:schemeClr>
                </a:solidFill>
              </a:defRPr>
            </a:lvl7pPr>
            <a:lvl8pPr marL="2400224" indent="0" algn="ctr">
              <a:buNone/>
              <a:defRPr>
                <a:solidFill>
                  <a:schemeClr val="tx1">
                    <a:tint val="75000"/>
                  </a:schemeClr>
                </a:solidFill>
              </a:defRPr>
            </a:lvl8pPr>
            <a:lvl9pPr marL="2743113"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5566991" y="2523019"/>
            <a:ext cx="2506369" cy="955904"/>
          </a:xfrm>
        </p:spPr>
        <p:txBody>
          <a:bodyPr anchor="t" anchorCtr="0">
            <a:noAutofit/>
            <a:scene3d>
              <a:camera prst="orthographicFront"/>
              <a:lightRig rig="flat" dir="t"/>
            </a:scene3d>
            <a:sp3d>
              <a:contourClr>
                <a:schemeClr val="bg2"/>
              </a:contourClr>
            </a:sp3d>
          </a:bodyPr>
          <a:lstStyle>
            <a:lvl1pPr marL="0" indent="0" algn="ctr">
              <a:buFont typeface="Arial" pitchFamily="34" charset="0"/>
              <a:buNone/>
              <a:defRPr lang="en-US" sz="4500" dirty="0" smtClean="0">
                <a:solidFill>
                  <a:srgbClr val="00B0F0"/>
                </a:solidFill>
                <a:latin typeface="Segoe UI Light" pitchFamily="34" charset="0"/>
              </a:defRPr>
            </a:lvl1pPr>
          </a:lstStyle>
          <a:p>
            <a:pPr lvl="0"/>
            <a:r>
              <a:rPr lang="en-US" dirty="0" smtClean="0"/>
              <a:t>video</a:t>
            </a:r>
          </a:p>
        </p:txBody>
      </p:sp>
      <p:sp>
        <p:nvSpPr>
          <p:cNvPr id="8" name="Freeform 6"/>
          <p:cNvSpPr>
            <a:spLocks noEditPoints="1"/>
          </p:cNvSpPr>
          <p:nvPr userDrawn="1"/>
        </p:nvSpPr>
        <p:spPr bwMode="auto">
          <a:xfrm>
            <a:off x="5382298" y="1128001"/>
            <a:ext cx="2918709" cy="2790038"/>
          </a:xfrm>
          <a:custGeom>
            <a:avLst/>
            <a:gdLst>
              <a:gd name="T0" fmla="*/ 150 w 154"/>
              <a:gd name="T1" fmla="*/ 40 h 148"/>
              <a:gd name="T2" fmla="*/ 91 w 154"/>
              <a:gd name="T3" fmla="*/ 40 h 148"/>
              <a:gd name="T4" fmla="*/ 124 w 154"/>
              <a:gd name="T5" fmla="*/ 3 h 148"/>
              <a:gd name="T6" fmla="*/ 120 w 154"/>
              <a:gd name="T7" fmla="*/ 0 h 148"/>
              <a:gd name="T8" fmla="*/ 77 w 154"/>
              <a:gd name="T9" fmla="*/ 39 h 148"/>
              <a:gd name="T10" fmla="*/ 36 w 154"/>
              <a:gd name="T11" fmla="*/ 0 h 148"/>
              <a:gd name="T12" fmla="*/ 32 w 154"/>
              <a:gd name="T13" fmla="*/ 3 h 148"/>
              <a:gd name="T14" fmla="*/ 66 w 154"/>
              <a:gd name="T15" fmla="*/ 40 h 148"/>
              <a:gd name="T16" fmla="*/ 4 w 154"/>
              <a:gd name="T17" fmla="*/ 40 h 148"/>
              <a:gd name="T18" fmla="*/ 0 w 154"/>
              <a:gd name="T19" fmla="*/ 44 h 148"/>
              <a:gd name="T20" fmla="*/ 0 w 154"/>
              <a:gd name="T21" fmla="*/ 144 h 148"/>
              <a:gd name="T22" fmla="*/ 4 w 154"/>
              <a:gd name="T23" fmla="*/ 148 h 148"/>
              <a:gd name="T24" fmla="*/ 150 w 154"/>
              <a:gd name="T25" fmla="*/ 148 h 148"/>
              <a:gd name="T26" fmla="*/ 154 w 154"/>
              <a:gd name="T27" fmla="*/ 144 h 148"/>
              <a:gd name="T28" fmla="*/ 154 w 154"/>
              <a:gd name="T29" fmla="*/ 44 h 148"/>
              <a:gd name="T30" fmla="*/ 150 w 154"/>
              <a:gd name="T31" fmla="*/ 40 h 148"/>
              <a:gd name="T32" fmla="*/ 145 w 154"/>
              <a:gd name="T33" fmla="*/ 135 h 148"/>
              <a:gd name="T34" fmla="*/ 141 w 154"/>
              <a:gd name="T35" fmla="*/ 139 h 148"/>
              <a:gd name="T36" fmla="*/ 13 w 154"/>
              <a:gd name="T37" fmla="*/ 139 h 148"/>
              <a:gd name="T38" fmla="*/ 9 w 154"/>
              <a:gd name="T39" fmla="*/ 135 h 148"/>
              <a:gd name="T40" fmla="*/ 9 w 154"/>
              <a:gd name="T41" fmla="*/ 52 h 148"/>
              <a:gd name="T42" fmla="*/ 13 w 154"/>
              <a:gd name="T43" fmla="*/ 48 h 148"/>
              <a:gd name="T44" fmla="*/ 141 w 154"/>
              <a:gd name="T45" fmla="*/ 48 h 148"/>
              <a:gd name="T46" fmla="*/ 145 w 154"/>
              <a:gd name="T47" fmla="*/ 52 h 148"/>
              <a:gd name="T48" fmla="*/ 145 w 154"/>
              <a:gd name="T49" fmla="*/ 13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4" h="148">
                <a:moveTo>
                  <a:pt x="150" y="40"/>
                </a:moveTo>
                <a:cubicBezTo>
                  <a:pt x="91" y="40"/>
                  <a:pt x="91" y="40"/>
                  <a:pt x="91" y="40"/>
                </a:cubicBezTo>
                <a:cubicBezTo>
                  <a:pt x="124" y="3"/>
                  <a:pt x="124" y="3"/>
                  <a:pt x="124" y="3"/>
                </a:cubicBezTo>
                <a:cubicBezTo>
                  <a:pt x="120" y="0"/>
                  <a:pt x="120" y="0"/>
                  <a:pt x="120" y="0"/>
                </a:cubicBezTo>
                <a:cubicBezTo>
                  <a:pt x="77" y="39"/>
                  <a:pt x="77" y="39"/>
                  <a:pt x="77" y="39"/>
                </a:cubicBezTo>
                <a:cubicBezTo>
                  <a:pt x="36" y="0"/>
                  <a:pt x="36" y="0"/>
                  <a:pt x="36" y="0"/>
                </a:cubicBezTo>
                <a:cubicBezTo>
                  <a:pt x="32" y="3"/>
                  <a:pt x="32" y="3"/>
                  <a:pt x="32" y="3"/>
                </a:cubicBezTo>
                <a:cubicBezTo>
                  <a:pt x="66" y="40"/>
                  <a:pt x="66" y="40"/>
                  <a:pt x="66" y="40"/>
                </a:cubicBezTo>
                <a:cubicBezTo>
                  <a:pt x="4" y="40"/>
                  <a:pt x="4" y="40"/>
                  <a:pt x="4" y="40"/>
                </a:cubicBezTo>
                <a:cubicBezTo>
                  <a:pt x="2" y="40"/>
                  <a:pt x="0" y="42"/>
                  <a:pt x="0" y="44"/>
                </a:cubicBezTo>
                <a:cubicBezTo>
                  <a:pt x="0" y="144"/>
                  <a:pt x="0" y="144"/>
                  <a:pt x="0" y="144"/>
                </a:cubicBezTo>
                <a:cubicBezTo>
                  <a:pt x="0" y="146"/>
                  <a:pt x="2" y="148"/>
                  <a:pt x="4" y="148"/>
                </a:cubicBezTo>
                <a:cubicBezTo>
                  <a:pt x="150" y="148"/>
                  <a:pt x="150" y="148"/>
                  <a:pt x="150" y="148"/>
                </a:cubicBezTo>
                <a:cubicBezTo>
                  <a:pt x="152" y="148"/>
                  <a:pt x="154" y="146"/>
                  <a:pt x="154" y="144"/>
                </a:cubicBezTo>
                <a:cubicBezTo>
                  <a:pt x="154" y="44"/>
                  <a:pt x="154" y="44"/>
                  <a:pt x="154" y="44"/>
                </a:cubicBezTo>
                <a:cubicBezTo>
                  <a:pt x="154" y="42"/>
                  <a:pt x="152" y="40"/>
                  <a:pt x="150" y="40"/>
                </a:cubicBezTo>
                <a:close/>
                <a:moveTo>
                  <a:pt x="145" y="135"/>
                </a:moveTo>
                <a:cubicBezTo>
                  <a:pt x="145" y="137"/>
                  <a:pt x="143" y="139"/>
                  <a:pt x="141" y="139"/>
                </a:cubicBezTo>
                <a:cubicBezTo>
                  <a:pt x="13" y="139"/>
                  <a:pt x="13" y="139"/>
                  <a:pt x="13" y="139"/>
                </a:cubicBezTo>
                <a:cubicBezTo>
                  <a:pt x="11" y="139"/>
                  <a:pt x="9" y="137"/>
                  <a:pt x="9" y="135"/>
                </a:cubicBezTo>
                <a:cubicBezTo>
                  <a:pt x="9" y="52"/>
                  <a:pt x="9" y="52"/>
                  <a:pt x="9" y="52"/>
                </a:cubicBezTo>
                <a:cubicBezTo>
                  <a:pt x="9" y="50"/>
                  <a:pt x="11" y="48"/>
                  <a:pt x="13" y="48"/>
                </a:cubicBezTo>
                <a:cubicBezTo>
                  <a:pt x="141" y="48"/>
                  <a:pt x="141" y="48"/>
                  <a:pt x="141" y="48"/>
                </a:cubicBezTo>
                <a:cubicBezTo>
                  <a:pt x="143" y="48"/>
                  <a:pt x="145" y="50"/>
                  <a:pt x="145" y="52"/>
                </a:cubicBezTo>
                <a:lnTo>
                  <a:pt x="1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1" rIns="68580" bIns="34291" numCol="1" anchor="t" anchorCtr="0" compatLnSpc="1">
            <a:prstTxWarp prst="textNoShape">
              <a:avLst/>
            </a:prstTxWarp>
          </a:bodyPr>
          <a:lstStyle/>
          <a:p>
            <a:endParaRPr lang="en-US">
              <a:solidFill>
                <a:srgbClr val="292929"/>
              </a:solidFill>
            </a:endParaRPr>
          </a:p>
        </p:txBody>
      </p:sp>
    </p:spTree>
    <p:extLst>
      <p:ext uri="{BB962C8B-B14F-4D97-AF65-F5344CB8AC3E}">
        <p14:creationId xmlns:p14="http://schemas.microsoft.com/office/powerpoint/2010/main" xmlns="" val="2428345054"/>
      </p:ext>
    </p:extLst>
  </p:cSld>
  <p:clrMapOvr>
    <a:masterClrMapping/>
  </p:clrMapOvr>
  <p:transition>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15" name="Hexagon 14"/>
          <p:cNvSpPr/>
          <p:nvPr userDrawn="1"/>
        </p:nvSpPr>
        <p:spPr bwMode="auto">
          <a:xfrm rot="19780699">
            <a:off x="2139004" y="794153"/>
            <a:ext cx="1817990" cy="1566824"/>
          </a:xfrm>
          <a:prstGeom prst="hexagon">
            <a:avLst>
              <a:gd name="adj" fmla="val 28905"/>
              <a:gd name="vf" fmla="val 115470"/>
            </a:avLst>
          </a:prstGeom>
          <a:solidFill>
            <a:srgbClr val="00AEEF">
              <a:alpha val="20000"/>
            </a:srgbClr>
          </a:solidFill>
          <a:ln>
            <a:noFill/>
            <a:headEnd type="none" w="med" len="med"/>
            <a:tailEnd type="none" w="med" len="med"/>
          </a:ln>
          <a:effectLst>
            <a:softEdge rad="317500"/>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6" name="Hexagon 15"/>
          <p:cNvSpPr/>
          <p:nvPr userDrawn="1"/>
        </p:nvSpPr>
        <p:spPr bwMode="auto">
          <a:xfrm rot="19780699">
            <a:off x="1289454" y="2445087"/>
            <a:ext cx="2263261" cy="2057026"/>
          </a:xfrm>
          <a:prstGeom prst="hexagon">
            <a:avLst>
              <a:gd name="adj" fmla="val 28905"/>
              <a:gd name="vf" fmla="val 115470"/>
            </a:avLst>
          </a:prstGeom>
          <a:solidFill>
            <a:srgbClr val="FF8A00">
              <a:alpha val="1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7" name="Hexagon 16"/>
          <p:cNvSpPr/>
          <p:nvPr userDrawn="1"/>
        </p:nvSpPr>
        <p:spPr bwMode="auto">
          <a:xfrm rot="19780699">
            <a:off x="512214" y="1060328"/>
            <a:ext cx="825315" cy="711293"/>
          </a:xfrm>
          <a:prstGeom prst="hexagon">
            <a:avLst>
              <a:gd name="adj" fmla="val 28905"/>
              <a:gd name="vf" fmla="val 115470"/>
            </a:avLst>
          </a:prstGeom>
          <a:solidFill>
            <a:srgbClr val="ED1E79">
              <a:alpha val="3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8" name="Hexagon 17"/>
          <p:cNvSpPr/>
          <p:nvPr userDrawn="1"/>
        </p:nvSpPr>
        <p:spPr bwMode="auto">
          <a:xfrm rot="19780699">
            <a:off x="3590698" y="1110889"/>
            <a:ext cx="2553017" cy="2200304"/>
          </a:xfrm>
          <a:prstGeom prst="hexagon">
            <a:avLst>
              <a:gd name="adj" fmla="val 28905"/>
              <a:gd name="vf" fmla="val 115470"/>
            </a:avLst>
          </a:prstGeom>
          <a:solidFill>
            <a:srgbClr val="92D050">
              <a:alpha val="1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6" name="Rectangle 5"/>
          <p:cNvSpPr/>
          <p:nvPr userDrawn="1"/>
        </p:nvSpPr>
        <p:spPr bwMode="auto">
          <a:xfrm>
            <a:off x="0" y="8"/>
            <a:ext cx="9144000" cy="34289"/>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80"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9222"/>
          <a:stretch/>
        </p:blipFill>
        <p:spPr>
          <a:xfrm rot="10800000">
            <a:off x="8519058" y="-6206"/>
            <a:ext cx="634666" cy="62602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rot="10800000">
            <a:off x="7601740" y="-6206"/>
            <a:ext cx="1249882" cy="626024"/>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rot="10800000">
            <a:off x="6684419" y="-6206"/>
            <a:ext cx="1249882" cy="626024"/>
          </a:xfrm>
          <a:prstGeom prst="rect">
            <a:avLst/>
          </a:prstGeom>
        </p:spPr>
      </p:pic>
    </p:spTree>
    <p:extLst>
      <p:ext uri="{BB962C8B-B14F-4D97-AF65-F5344CB8AC3E}">
        <p14:creationId xmlns:p14="http://schemas.microsoft.com/office/powerpoint/2010/main" xmlns="" val="24281710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64" presetClass="path" presetSubtype="0" accel="50000" decel="50000" fill="hold" grpId="2" nodeType="withEffect">
                                  <p:stCondLst>
                                    <p:cond delay="0"/>
                                  </p:stCondLst>
                                  <p:childTnLst>
                                    <p:animMotion origin="layout" path="M -3.4193E-6 -3.05273E-7 L -3.4193E-6 -0.14662 " pathEditMode="relative" rAng="0" ptsTypes="AA">
                                      <p:cBhvr>
                                        <p:cTn id="9" dur="2000" fill="hold"/>
                                        <p:tgtEl>
                                          <p:spTgt spid="18"/>
                                        </p:tgtEl>
                                        <p:attrNameLst>
                                          <p:attrName>ppt_x</p:attrName>
                                          <p:attrName>ppt_y</p:attrName>
                                        </p:attrNameLst>
                                      </p:cBhvr>
                                      <p:rCtr x="0" y="-7331"/>
                                    </p:animMotion>
                                  </p:childTnLst>
                                </p:cTn>
                              </p:par>
                              <p:par>
                                <p:cTn id="10" presetID="10" presetClass="exit" presetSubtype="0" fill="hold" grpId="1" nodeType="withEffect">
                                  <p:stCondLst>
                                    <p:cond delay="150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10" presetClass="entr" presetSubtype="0"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64" presetClass="path" presetSubtype="0" accel="50000" decel="50000" fill="hold" grpId="2" nodeType="withEffect">
                                  <p:stCondLst>
                                    <p:cond delay="250"/>
                                  </p:stCondLst>
                                  <p:childTnLst>
                                    <p:animMotion origin="layout" path="M 1.43025E-6 -3.18224E-6 L 1.43025E-6 -0.10083 " pathEditMode="relative" rAng="0" ptsTypes="AA">
                                      <p:cBhvr>
                                        <p:cTn id="17" dur="2500" fill="hold"/>
                                        <p:tgtEl>
                                          <p:spTgt spid="15"/>
                                        </p:tgtEl>
                                        <p:attrNameLst>
                                          <p:attrName>ppt_x</p:attrName>
                                          <p:attrName>ppt_y</p:attrName>
                                        </p:attrNameLst>
                                      </p:cBhvr>
                                      <p:rCtr x="0" y="-5042"/>
                                    </p:animMotion>
                                  </p:childTnLst>
                                </p:cTn>
                              </p:par>
                              <p:par>
                                <p:cTn id="18" presetID="10" presetClass="exit" presetSubtype="0" fill="hold" grpId="1" nodeType="withEffect">
                                  <p:stCondLst>
                                    <p:cond delay="2000"/>
                                  </p:stCondLst>
                                  <p:childTnLst>
                                    <p:animEffect transition="out" filter="fade">
                                      <p:cBhvr>
                                        <p:cTn id="19" dur="750"/>
                                        <p:tgtEl>
                                          <p:spTgt spid="15"/>
                                        </p:tgtEl>
                                      </p:cBhvr>
                                    </p:animEffect>
                                    <p:set>
                                      <p:cBhvr>
                                        <p:cTn id="20" dur="1" fill="hold">
                                          <p:stCondLst>
                                            <p:cond delay="749"/>
                                          </p:stCondLst>
                                        </p:cTn>
                                        <p:tgtEl>
                                          <p:spTgt spid="15"/>
                                        </p:tgtEl>
                                        <p:attrNameLst>
                                          <p:attrName>style.visibility</p:attrName>
                                        </p:attrNameLst>
                                      </p:cBhvr>
                                      <p:to>
                                        <p:strVal val="hidden"/>
                                      </p:to>
                                    </p:set>
                                  </p:childTnLst>
                                </p:cTn>
                              </p:par>
                              <p:par>
                                <p:cTn id="21" presetID="10" presetClass="entr" presetSubtype="0"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64" presetClass="path" presetSubtype="0" accel="50000" decel="50000" fill="hold" grpId="2" nodeType="withEffect">
                                  <p:stCondLst>
                                    <p:cond delay="500"/>
                                  </p:stCondLst>
                                  <p:childTnLst>
                                    <p:animMotion origin="layout" path="M 3.61209E-6 -8.23312E-7 L 3.61209E-6 -0.12488 " pathEditMode="relative" rAng="0" ptsTypes="AA">
                                      <p:cBhvr>
                                        <p:cTn id="25" dur="1500" fill="hold"/>
                                        <p:tgtEl>
                                          <p:spTgt spid="17"/>
                                        </p:tgtEl>
                                        <p:attrNameLst>
                                          <p:attrName>ppt_x</p:attrName>
                                          <p:attrName>ppt_y</p:attrName>
                                        </p:attrNameLst>
                                      </p:cBhvr>
                                      <p:rCtr x="0" y="-6244"/>
                                    </p:animMotion>
                                  </p:childTnLst>
                                </p:cTn>
                              </p:par>
                              <p:par>
                                <p:cTn id="26" presetID="10" presetClass="exit" presetSubtype="0" fill="hold" grpId="1" nodeType="withEffect">
                                  <p:stCondLst>
                                    <p:cond delay="1500"/>
                                  </p:stCondLst>
                                  <p:childTnLst>
                                    <p:animEffect transition="out" filter="fade">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par>
                                <p:cTn id="29" presetID="10" presetClass="entr" presetSubtype="0" fill="hold" grpId="0" nodeType="withEffect">
                                  <p:stCondLst>
                                    <p:cond delay="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750"/>
                                        <p:tgtEl>
                                          <p:spTgt spid="16"/>
                                        </p:tgtEl>
                                      </p:cBhvr>
                                    </p:animEffect>
                                  </p:childTnLst>
                                </p:cTn>
                              </p:par>
                              <p:par>
                                <p:cTn id="32" presetID="64" presetClass="path" presetSubtype="0" accel="50000" decel="50000" fill="hold" grpId="2" nodeType="withEffect">
                                  <p:stCondLst>
                                    <p:cond delay="500"/>
                                  </p:stCondLst>
                                  <p:childTnLst>
                                    <p:animMotion origin="layout" path="M -2.22222E-6 -2.0629E-6 L -2.22222E-6 -0.29972 " pathEditMode="relative" rAng="0" ptsTypes="AA">
                                      <p:cBhvr>
                                        <p:cTn id="33" dur="2000" fill="hold"/>
                                        <p:tgtEl>
                                          <p:spTgt spid="16"/>
                                        </p:tgtEl>
                                        <p:attrNameLst>
                                          <p:attrName>ppt_x</p:attrName>
                                          <p:attrName>ppt_y</p:attrName>
                                        </p:attrNameLst>
                                      </p:cBhvr>
                                      <p:rCtr x="0" y="-14986"/>
                                    </p:animMotion>
                                  </p:childTnLst>
                                </p:cTn>
                              </p:par>
                              <p:par>
                                <p:cTn id="34" presetID="10" presetClass="exit" presetSubtype="0" fill="hold" grpId="1" nodeType="withEffect">
                                  <p:stCondLst>
                                    <p:cond delay="2000"/>
                                  </p:stCondLst>
                                  <p:childTnLst>
                                    <p:animEffect transition="out" filter="fade">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Callouts - JB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642" y="386305"/>
            <a:ext cx="7838735"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914642" y="1421927"/>
            <a:ext cx="7838735"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175" indent="-302422">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3pPr>
            <a:lvl4pPr marL="1203730" indent="-259558">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4pPr>
            <a:lvl5pPr marL="1456147" indent="-252415">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727491" y="4733849"/>
            <a:ext cx="1214559" cy="291299"/>
          </a:xfrm>
          <a:prstGeom prst="rect">
            <a:avLst/>
          </a:prstGeom>
        </p:spPr>
      </p:pic>
      <p:sp>
        <p:nvSpPr>
          <p:cNvPr id="6" name="Footer Placeholder 2"/>
          <p:cNvSpPr txBox="1">
            <a:spLocks/>
          </p:cNvSpPr>
          <p:nvPr userDrawn="1"/>
        </p:nvSpPr>
        <p:spPr>
          <a:xfrm>
            <a:off x="786658" y="4831456"/>
            <a:ext cx="3474389" cy="129914"/>
          </a:xfrm>
          <a:prstGeom prst="rect">
            <a:avLst/>
          </a:prstGeom>
        </p:spPr>
        <p:txBody>
          <a:bodyPr vert="horz" lIns="89596" tIns="44797" rIns="89596" bIns="44797" rtlCol="0" anchor="ctr"/>
          <a:lstStyle>
            <a:defPPr>
              <a:defRPr lang="en-US"/>
            </a:defPPr>
            <a:lvl1pPr marL="0" algn="r" defTabSz="914400" rtl="0" eaLnBrk="1" latinLnBrk="0" hangingPunct="1">
              <a:defRPr sz="8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dirty="0">
                <a:solidFill>
                  <a:srgbClr val="FFFFFF">
                    <a:lumMod val="20000"/>
                    <a:lumOff val="80000"/>
                  </a:srgbClr>
                </a:solidFill>
                <a:latin typeface="Segoe UI"/>
              </a:rPr>
              <a:t>MICROSOFT CONFIDENTIAL –  SUBJECT TO NDA </a:t>
            </a:r>
          </a:p>
        </p:txBody>
      </p:sp>
      <p:sp>
        <p:nvSpPr>
          <p:cNvPr id="7" name="Rectangle 6"/>
          <p:cNvSpPr/>
          <p:nvPr userDrawn="1"/>
        </p:nvSpPr>
        <p:spPr bwMode="auto">
          <a:xfrm rot="16200000">
            <a:off x="-2346762" y="2346764"/>
            <a:ext cx="5143501" cy="449970"/>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4428" tIns="107545" rIns="134428" bIns="107545" numCol="1" spcCol="0" rtlCol="0" fromWordArt="0" anchor="t" anchorCtr="0" forceAA="0" compatLnSpc="1">
            <a:prstTxWarp prst="textNoShape">
              <a:avLst/>
            </a:prstTxWarp>
            <a:noAutofit/>
          </a:bodyPr>
          <a:lstStyle/>
          <a:p>
            <a:pPr algn="ctr" defTabSz="685442" fontAlgn="base">
              <a:lnSpc>
                <a:spcPct val="90000"/>
              </a:lnSpc>
              <a:spcBef>
                <a:spcPct val="0"/>
              </a:spcBef>
              <a:spcAft>
                <a:spcPct val="0"/>
              </a:spcAft>
            </a:pPr>
            <a:endParaRPr lang="en-US" dirty="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xmlns="" val="210227844"/>
      </p:ext>
    </p:extLst>
  </p:cSld>
  <p:clrMapOvr>
    <a:masterClrMapping/>
  </p:clrMapOvr>
  <p:transition>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89438" y="1675586"/>
            <a:ext cx="6281777" cy="1019397"/>
          </a:xfrm>
        </p:spPr>
        <p:txBody>
          <a:bodyPr anchor="ctr" anchorCtr="0">
            <a:noAutofit/>
          </a:bodyPr>
          <a:lstStyle>
            <a:lvl1pPr>
              <a:lnSpc>
                <a:spcPct val="90000"/>
              </a:lnSpc>
              <a:defRPr sz="5000" baseline="0">
                <a:solidFill>
                  <a:schemeClr val="bg1">
                    <a:alpha val="99000"/>
                  </a:schemeClr>
                </a:solidFill>
                <a:latin typeface="Segoe UI Light" pitchFamily="34" charset="0"/>
              </a:defRPr>
            </a:lvl1pPr>
          </a:lstStyle>
          <a:p>
            <a:r>
              <a:rPr lang="en-US" dirty="0" smtClean="0"/>
              <a:t>Title Here</a:t>
            </a:r>
            <a:endParaRPr lang="en-US" dirty="0"/>
          </a:p>
        </p:txBody>
      </p:sp>
      <p:sp>
        <p:nvSpPr>
          <p:cNvPr id="7" name="Text Placeholder 6"/>
          <p:cNvSpPr>
            <a:spLocks noGrp="1"/>
          </p:cNvSpPr>
          <p:nvPr>
            <p:ph type="body" sz="quarter" idx="11" hasCustomPrompt="1"/>
          </p:nvPr>
        </p:nvSpPr>
        <p:spPr>
          <a:xfrm>
            <a:off x="389437" y="3459260"/>
            <a:ext cx="4091815" cy="858697"/>
          </a:xfrm>
        </p:spPr>
        <p:txBody>
          <a:bodyPr/>
          <a:lstStyle>
            <a:lvl1pPr marL="0" indent="0">
              <a:buFont typeface="Arial" pitchFamily="34" charset="0"/>
              <a:buNone/>
              <a:defRPr sz="1800">
                <a:solidFill>
                  <a:schemeClr val="bg1">
                    <a:alpha val="98000"/>
                  </a:schemeClr>
                </a:solidFill>
                <a:latin typeface="+mj-lt"/>
              </a:defRPr>
            </a:lvl1pPr>
            <a:lvl2pPr marL="345327" indent="0">
              <a:buFont typeface="Arial" pitchFamily="34" charset="0"/>
              <a:buNone/>
              <a:defRPr/>
            </a:lvl2pPr>
            <a:lvl3pPr marL="641833" indent="0">
              <a:buFont typeface="Arial" pitchFamily="34" charset="0"/>
              <a:buNone/>
              <a:defRPr/>
            </a:lvl3pPr>
            <a:lvl4pPr marL="944292" indent="0">
              <a:buFont typeface="Arial" pitchFamily="34" charset="0"/>
              <a:buNone/>
              <a:defRPr/>
            </a:lvl4pPr>
            <a:lvl5pPr marL="1203883" indent="0">
              <a:buFont typeface="Arial" pitchFamily="34" charset="0"/>
              <a:buNone/>
              <a:defRPr/>
            </a:lvl5pPr>
          </a:lstStyle>
          <a:p>
            <a:pPr lvl="0"/>
            <a:r>
              <a:rPr lang="en-US" dirty="0" smtClean="0"/>
              <a:t>Name</a:t>
            </a:r>
          </a:p>
          <a:p>
            <a:pPr lvl="0"/>
            <a:r>
              <a:rPr lang="en-US" dirty="0" smtClean="0"/>
              <a:t>Title</a:t>
            </a:r>
          </a:p>
          <a:p>
            <a:pPr lvl="0"/>
            <a:r>
              <a:rPr lang="en-US" dirty="0" smtClean="0"/>
              <a:t>Microsoft Corporation</a:t>
            </a:r>
          </a:p>
        </p:txBody>
      </p:sp>
    </p:spTree>
    <p:extLst>
      <p:ext uri="{BB962C8B-B14F-4D97-AF65-F5344CB8AC3E}">
        <p14:creationId xmlns:p14="http://schemas.microsoft.com/office/powerpoint/2010/main" xmlns="" val="1928279387"/>
      </p:ext>
    </p:extLst>
  </p:cSld>
  <p:clrMapOvr>
    <a:masterClrMapping/>
  </p:clrMapOvr>
  <p:transition>
    <p:fad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louts - JB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
        <p:nvSpPr>
          <p:cNvPr id="5" name="Text Placeholder 4"/>
          <p:cNvSpPr>
            <a:spLocks noGrp="1"/>
          </p:cNvSpPr>
          <p:nvPr>
            <p:ph type="body" sz="quarter" idx="10"/>
          </p:nvPr>
        </p:nvSpPr>
        <p:spPr>
          <a:xfrm>
            <a:off x="3849700" y="2453640"/>
            <a:ext cx="4667989"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292" indent="-302459">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3pPr>
            <a:lvl4pPr marL="1203883" indent="-259591">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4pPr>
            <a:lvl5pPr marL="1456329" indent="-252446">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727490" y="4733846"/>
            <a:ext cx="1214559" cy="291299"/>
          </a:xfrm>
          <a:prstGeom prst="rect">
            <a:avLst/>
          </a:prstGeom>
        </p:spPr>
      </p:pic>
    </p:spTree>
    <p:extLst>
      <p:ext uri="{BB962C8B-B14F-4D97-AF65-F5344CB8AC3E}">
        <p14:creationId xmlns:p14="http://schemas.microsoft.com/office/powerpoint/2010/main" xmlns="" val="41125007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par>
                                <p:cTn id="8" presetID="10" presetClass="exit" presetSubtype="0" fill="hold" nodeType="withEffect">
                                  <p:stCondLst>
                                    <p:cond delay="2500"/>
                                  </p:stCondLst>
                                  <p:childTnLst>
                                    <p:animEffect transition="out" filter="fade">
                                      <p:cBhvr>
                                        <p:cTn id="9" dur="1750"/>
                                        <p:tgtEl>
                                          <p:spTgt spid="3"/>
                                        </p:tgtEl>
                                      </p:cBhvr>
                                    </p:animEffect>
                                    <p:set>
                                      <p:cBhvr>
                                        <p:cTn id="10" dur="1" fill="hold">
                                          <p:stCondLst>
                                            <p:cond delay="174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agram Blank - JBS">
    <p:spTree>
      <p:nvGrpSpPr>
        <p:cNvPr id="1" name=""/>
        <p:cNvGrpSpPr/>
        <p:nvPr/>
      </p:nvGrpSpPr>
      <p:grpSpPr>
        <a:xfrm>
          <a:off x="0" y="0"/>
          <a:ext cx="0" cy="0"/>
          <a:chOff x="0" y="0"/>
          <a:chExt cx="0" cy="0"/>
        </a:xfrm>
      </p:grpSpPr>
      <p:sp>
        <p:nvSpPr>
          <p:cNvPr id="8" name="Rectangle 7"/>
          <p:cNvSpPr/>
          <p:nvPr userDrawn="1"/>
        </p:nvSpPr>
        <p:spPr bwMode="auto">
          <a:xfrm>
            <a:off x="0" y="0"/>
            <a:ext cx="9161958" cy="5143500"/>
          </a:xfrm>
          <a:prstGeom prst="rect">
            <a:avLst/>
          </a:prstGeom>
          <a:solidFill>
            <a:srgbClr val="000000">
              <a:alpha val="4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27490" y="4733846"/>
            <a:ext cx="1214559" cy="291299"/>
          </a:xfrm>
          <a:prstGeom prst="rect">
            <a:avLst/>
          </a:prstGeom>
        </p:spPr>
      </p:pic>
    </p:spTree>
    <p:extLst>
      <p:ext uri="{BB962C8B-B14F-4D97-AF65-F5344CB8AC3E}">
        <p14:creationId xmlns:p14="http://schemas.microsoft.com/office/powerpoint/2010/main" xmlns="" val="787801402"/>
      </p:ext>
    </p:extLst>
  </p:cSld>
  <p:clrMapOvr>
    <a:masterClrMapping/>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tement Slide - JBS">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727490" y="4733846"/>
            <a:ext cx="1214559" cy="291299"/>
          </a:xfrm>
          <a:prstGeom prst="rect">
            <a:avLst/>
          </a:prstGeom>
        </p:spPr>
      </p:pic>
    </p:spTree>
    <p:extLst>
      <p:ext uri="{BB962C8B-B14F-4D97-AF65-F5344CB8AC3E}">
        <p14:creationId xmlns:p14="http://schemas.microsoft.com/office/powerpoint/2010/main" xmlns="" val="357214321"/>
      </p:ext>
    </p:extLst>
  </p:cSld>
  <p:clrMapOvr>
    <a:masterClrMapping/>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9436" y="302082"/>
            <a:ext cx="8363938"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27895"/>
            <a:ext cx="8363938"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292" indent="-302459">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3pPr>
            <a:lvl4pPr marL="1203883" indent="-259591">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4pPr>
            <a:lvl5pPr marL="1456329" indent="-252446">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859272" y="4825388"/>
            <a:ext cx="897513" cy="103584"/>
          </a:xfrm>
          <a:prstGeom prst="rect">
            <a:avLst/>
          </a:prstGeom>
        </p:spPr>
      </p:pic>
      <p:sp>
        <p:nvSpPr>
          <p:cNvPr id="8" name="Rectangle 7"/>
          <p:cNvSpPr/>
          <p:nvPr userDrawn="1"/>
        </p:nvSpPr>
        <p:spPr bwMode="auto">
          <a:xfrm>
            <a:off x="0" y="5"/>
            <a:ext cx="9144000" cy="34289"/>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xmlns="" val="0"/>
              </a:ext>
            </a:extLst>
          </a:blip>
          <a:srcRect l="49222"/>
          <a:stretch/>
        </p:blipFill>
        <p:spPr>
          <a:xfrm rot="10800000">
            <a:off x="8519058" y="-6206"/>
            <a:ext cx="634666" cy="62602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rot="10800000">
            <a:off x="7601739" y="-6206"/>
            <a:ext cx="1249882" cy="626024"/>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rot="10800000">
            <a:off x="6684419" y="-6206"/>
            <a:ext cx="1249882" cy="626024"/>
          </a:xfrm>
          <a:prstGeom prst="rect">
            <a:avLst/>
          </a:prstGeom>
        </p:spPr>
      </p:pic>
    </p:spTree>
    <p:extLst>
      <p:ext uri="{BB962C8B-B14F-4D97-AF65-F5344CB8AC3E}">
        <p14:creationId xmlns:p14="http://schemas.microsoft.com/office/powerpoint/2010/main" xmlns="" val="4133620913"/>
      </p:ext>
    </p:extLst>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emo Background -JB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727490" y="4733846"/>
            <a:ext cx="1214559" cy="291299"/>
          </a:xfrm>
          <a:prstGeom prst="rect">
            <a:avLst/>
          </a:prstGeom>
        </p:spPr>
      </p:pic>
      <p:sp>
        <p:nvSpPr>
          <p:cNvPr id="12" name="Rectangle 11"/>
          <p:cNvSpPr/>
          <p:nvPr userDrawn="1"/>
        </p:nvSpPr>
        <p:spPr bwMode="auto">
          <a:xfrm>
            <a:off x="1690795" y="1841423"/>
            <a:ext cx="7453207" cy="1578628"/>
          </a:xfrm>
          <a:prstGeom prst="rect">
            <a:avLst/>
          </a:prstGeom>
          <a:solidFill>
            <a:srgbClr val="00AEEF">
              <a:alpha val="25098"/>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411535" tIns="34293" rIns="68586" bIns="34293" numCol="1" rtlCol="0" anchor="ctr" anchorCtr="0" compatLnSpc="1">
            <a:prstTxWarp prst="textNoShape">
              <a:avLst/>
            </a:prstTxWarp>
          </a:bodyPr>
          <a:lstStyle/>
          <a:p>
            <a:pPr defTabSz="685666" fontAlgn="base">
              <a:spcBef>
                <a:spcPct val="0"/>
              </a:spcBef>
              <a:spcAft>
                <a:spcPct val="0"/>
              </a:spcAft>
            </a:pPr>
            <a:endParaRPr lang="en-US" sz="5000" dirty="0">
              <a:gradFill>
                <a:gsLst>
                  <a:gs pos="0">
                    <a:srgbClr val="FFFFFF"/>
                  </a:gs>
                  <a:gs pos="100000">
                    <a:srgbClr val="FFFFFF"/>
                  </a:gs>
                </a:gsLst>
                <a:lin ang="5400000" scaled="0"/>
              </a:gradFill>
              <a:latin typeface="メイリオ" pitchFamily="50" charset="-128"/>
              <a:ea typeface="メイリオ" pitchFamily="50" charset="-128"/>
            </a:endParaRPr>
          </a:p>
        </p:txBody>
      </p:sp>
      <p:grpSp>
        <p:nvGrpSpPr>
          <p:cNvPr id="13" name="Group 12"/>
          <p:cNvGrpSpPr/>
          <p:nvPr userDrawn="1"/>
        </p:nvGrpSpPr>
        <p:grpSpPr>
          <a:xfrm>
            <a:off x="0" y="1841423"/>
            <a:ext cx="1690793" cy="1578628"/>
            <a:chOff x="-1" y="2455231"/>
            <a:chExt cx="2253803" cy="2104837"/>
          </a:xfrm>
        </p:grpSpPr>
        <p:sp>
          <p:nvSpPr>
            <p:cNvPr id="17" name="Rectangle 16"/>
            <p:cNvSpPr/>
            <p:nvPr/>
          </p:nvSpPr>
          <p:spPr bwMode="auto">
            <a:xfrm>
              <a:off x="-1" y="2455231"/>
              <a:ext cx="2253803" cy="2104837"/>
            </a:xfrm>
            <a:prstGeom prst="rect">
              <a:avLst/>
            </a:prstGeom>
            <a:solidFill>
              <a:srgbClr val="92D05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182880" numCol="1" rtlCol="0" anchor="b" anchorCtr="0" compatLnSpc="1">
              <a:prstTxWarp prst="textNoShape">
                <a:avLst/>
              </a:prstTxWarp>
            </a:bodyPr>
            <a:lstStyle/>
            <a:p>
              <a:pPr algn="ctr" defTabSz="685666" fontAlgn="base">
                <a:spcBef>
                  <a:spcPct val="0"/>
                </a:spcBef>
                <a:spcAft>
                  <a:spcPct val="0"/>
                </a:spcAft>
              </a:pPr>
              <a:r>
                <a:rPr lang="en-US" sz="1700" dirty="0" smtClean="0">
                  <a:gradFill>
                    <a:gsLst>
                      <a:gs pos="0">
                        <a:srgbClr val="FFFFFF"/>
                      </a:gs>
                      <a:gs pos="100000">
                        <a:srgbClr val="FFFFFF"/>
                      </a:gs>
                    </a:gsLst>
                    <a:lin ang="5400000" scaled="0"/>
                  </a:gradFill>
                </a:rPr>
                <a:t>demo</a:t>
              </a:r>
            </a:p>
          </p:txBody>
        </p:sp>
        <p:pic>
          <p:nvPicPr>
            <p:cNvPr id="18" name="Picture 1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50988" y="2847133"/>
              <a:ext cx="1140731" cy="1140731"/>
            </a:xfrm>
            <a:prstGeom prst="rect">
              <a:avLst/>
            </a:prstGeom>
          </p:spPr>
        </p:pic>
      </p:grpSp>
    </p:spTree>
    <p:extLst>
      <p:ext uri="{BB962C8B-B14F-4D97-AF65-F5344CB8AC3E}">
        <p14:creationId xmlns:p14="http://schemas.microsoft.com/office/powerpoint/2010/main" xmlns="" val="25411441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0"/>
                                        <p:tgtEl>
                                          <p:spTgt spid="2"/>
                                        </p:tgtEl>
                                      </p:cBhvr>
                                    </p:animEffect>
                                  </p:childTnLst>
                                </p:cTn>
                              </p:par>
                              <p:par>
                                <p:cTn id="8" presetID="2" presetClass="entr" presetSubtype="8" fill="hold" nodeType="withEffect">
                                  <p:stCondLst>
                                    <p:cond delay="75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fill="hold"/>
                                        <p:tgtEl>
                                          <p:spTgt spid="13"/>
                                        </p:tgtEl>
                                        <p:attrNameLst>
                                          <p:attrName>ppt_x</p:attrName>
                                        </p:attrNameLst>
                                      </p:cBhvr>
                                      <p:tavLst>
                                        <p:tav tm="0">
                                          <p:val>
                                            <p:strVal val="0-#ppt_w/2"/>
                                          </p:val>
                                        </p:tav>
                                        <p:tav tm="100000">
                                          <p:val>
                                            <p:strVal val="#ppt_x"/>
                                          </p:val>
                                        </p:tav>
                                      </p:tavLst>
                                    </p:anim>
                                    <p:anim calcmode="lin" valueType="num">
                                      <p:cBhvr additive="base">
                                        <p:cTn id="11" dur="500" fill="hold"/>
                                        <p:tgtEl>
                                          <p:spTgt spid="13"/>
                                        </p:tgtEl>
                                        <p:attrNameLst>
                                          <p:attrName>ppt_y</p:attrName>
                                        </p:attrNameLst>
                                      </p:cBhvr>
                                      <p:tavLst>
                                        <p:tav tm="0">
                                          <p:val>
                                            <p:strVal val="#ppt_y"/>
                                          </p:val>
                                        </p:tav>
                                        <p:tav tm="100000">
                                          <p:val>
                                            <p:strVal val="#ppt_y"/>
                                          </p:val>
                                        </p:tav>
                                      </p:tavLst>
                                    </p:anim>
                                  </p:childTnLst>
                                </p:cTn>
                              </p:par>
                              <p:par>
                                <p:cTn id="12" presetID="16" presetClass="entr" presetSubtype="42" fill="hold" grpId="0" nodeType="withEffect">
                                  <p:stCondLst>
                                    <p:cond delay="1750"/>
                                  </p:stCondLst>
                                  <p:childTnLst>
                                    <p:set>
                                      <p:cBhvr>
                                        <p:cTn id="13" dur="1" fill="hold">
                                          <p:stCondLst>
                                            <p:cond delay="0"/>
                                          </p:stCondLst>
                                        </p:cTn>
                                        <p:tgtEl>
                                          <p:spTgt spid="12"/>
                                        </p:tgtEl>
                                        <p:attrNameLst>
                                          <p:attrName>style.visibility</p:attrName>
                                        </p:attrNameLst>
                                      </p:cBhvr>
                                      <p:to>
                                        <p:strVal val="visible"/>
                                      </p:to>
                                    </p:set>
                                    <p:animEffect transition="in" filter="barn(outHorizontal)">
                                      <p:cBhvr>
                                        <p:cTn id="14" dur="750"/>
                                        <p:tgtEl>
                                          <p:spTgt spid="12"/>
                                        </p:tgtEl>
                                      </p:cBhvr>
                                    </p:animEffect>
                                  </p:childTnLst>
                                </p:cTn>
                              </p:par>
                              <p:par>
                                <p:cTn id="15" presetID="10" presetClass="exit" presetSubtype="0" fill="hold" grpId="1" nodeType="withEffect">
                                  <p:stCondLst>
                                    <p:cond delay="250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3331540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Callouts - JB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5143500"/>
          </a:xfrm>
          <a:prstGeom prst="rect">
            <a:avLst/>
          </a:prstGeom>
        </p:spPr>
      </p:pic>
      <p:sp>
        <p:nvSpPr>
          <p:cNvPr id="2" name="Title 1"/>
          <p:cNvSpPr>
            <a:spLocks noGrp="1"/>
          </p:cNvSpPr>
          <p:nvPr>
            <p:ph type="title" hasCustomPrompt="1"/>
          </p:nvPr>
        </p:nvSpPr>
        <p:spPr>
          <a:xfrm>
            <a:off x="389436" y="302082"/>
            <a:ext cx="8363938"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89436" y="1027895"/>
            <a:ext cx="8363938"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292" indent="-302459">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3pPr>
            <a:lvl4pPr marL="1203883" indent="-259591">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4pPr>
            <a:lvl5pPr marL="1456329" indent="-252446">
              <a:buSzPct val="80000"/>
              <a:buFontTx/>
              <a:buBlip>
                <a:blip r:embed="rId3"/>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727490" y="4733846"/>
            <a:ext cx="1214559" cy="291299"/>
          </a:xfrm>
          <a:prstGeom prst="rect">
            <a:avLst/>
          </a:prstGeom>
        </p:spPr>
      </p:pic>
    </p:spTree>
    <p:extLst>
      <p:ext uri="{BB962C8B-B14F-4D97-AF65-F5344CB8AC3E}">
        <p14:creationId xmlns:p14="http://schemas.microsoft.com/office/powerpoint/2010/main" xmlns="" val="42894754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par>
                                <p:cTn id="8" presetID="10" presetClass="exit" presetSubtype="0" fill="hold" nodeType="withEffect">
                                  <p:stCondLst>
                                    <p:cond delay="2500"/>
                                  </p:stCondLst>
                                  <p:childTnLst>
                                    <p:animEffect transition="out" filter="fade">
                                      <p:cBhvr>
                                        <p:cTn id="9" dur="1750"/>
                                        <p:tgtEl>
                                          <p:spTgt spid="3"/>
                                        </p:tgtEl>
                                      </p:cBhvr>
                                    </p:animEffect>
                                    <p:set>
                                      <p:cBhvr>
                                        <p:cTn id="10" dur="1" fill="hold">
                                          <p:stCondLst>
                                            <p:cond delay="174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randing">
    <p:spTree>
      <p:nvGrpSpPr>
        <p:cNvPr id="1" name=""/>
        <p:cNvGrpSpPr/>
        <p:nvPr/>
      </p:nvGrpSpPr>
      <p:grpSpPr>
        <a:xfrm>
          <a:off x="0" y="0"/>
          <a:ext cx="0" cy="0"/>
          <a:chOff x="0" y="0"/>
          <a:chExt cx="0" cy="0"/>
        </a:xfrm>
      </p:grpSpPr>
      <p:sp>
        <p:nvSpPr>
          <p:cNvPr id="4" name="Rectangle 3"/>
          <p:cNvSpPr/>
          <p:nvPr userDrawn="1"/>
        </p:nvSpPr>
        <p:spPr bwMode="auto">
          <a:xfrm>
            <a:off x="0" y="0"/>
            <a:ext cx="9161958" cy="5143500"/>
          </a:xfrm>
          <a:prstGeom prst="rect">
            <a:avLst/>
          </a:prstGeom>
          <a:solidFill>
            <a:srgbClr val="000000">
              <a:alpha val="40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2" name="Picture 2"/>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tretch>
            <a:fillRect/>
          </a:stretch>
        </p:blipFill>
        <p:spPr bwMode="black">
          <a:xfrm>
            <a:off x="3241725" y="2355206"/>
            <a:ext cx="2660550" cy="433089"/>
          </a:xfrm>
          <a:prstGeom prst="rect">
            <a:avLst/>
          </a:prstGeom>
          <a:noFill/>
          <a:ln>
            <a:noFill/>
          </a:ln>
        </p:spPr>
      </p:pic>
      <p:sp>
        <p:nvSpPr>
          <p:cNvPr id="3" name="Text Box 3"/>
          <p:cNvSpPr txBox="1">
            <a:spLocks noChangeArrowheads="1"/>
          </p:cNvSpPr>
          <p:nvPr userDrawn="1"/>
        </p:nvSpPr>
        <p:spPr bwMode="blackWhite">
          <a:xfrm>
            <a:off x="381000" y="4562681"/>
            <a:ext cx="8382000" cy="300080"/>
          </a:xfrm>
          <a:prstGeom prst="rect">
            <a:avLst/>
          </a:prstGeom>
          <a:noFill/>
          <a:ln w="12700">
            <a:noFill/>
            <a:miter lim="800000"/>
            <a:headEnd type="none" w="sm" len="sm"/>
            <a:tailEnd type="none" w="sm" len="sm"/>
          </a:ln>
          <a:effectLst/>
        </p:spPr>
        <p:txBody>
          <a:bodyPr vert="horz" wrap="square" lIns="68578" tIns="34289" rIns="68578" bIns="34289" numCol="1" anchor="t" anchorCtr="0" compatLnSpc="1">
            <a:prstTxWarp prst="textNoShape">
              <a:avLst/>
            </a:prstTxWarp>
            <a:spAutoFit/>
          </a:bodyPr>
          <a:lstStyle/>
          <a:p>
            <a:pPr algn="ctr" defTabSz="685666" eaLnBrk="0" hangingPunct="0"/>
            <a:r>
              <a:rPr lang="en-US" sz="500" dirty="0">
                <a:solidFill>
                  <a:srgbClr val="FFFFFF">
                    <a:alpha val="99000"/>
                  </a:srgbClr>
                </a:solidFill>
                <a:cs typeface="Arial" charset="0"/>
              </a:rPr>
              <a:t>© </a:t>
            </a:r>
            <a:r>
              <a:rPr lang="en-US" sz="500" dirty="0" smtClean="0">
                <a:solidFill>
                  <a:srgbClr val="FFFFFF">
                    <a:alpha val="99000"/>
                  </a:srgbClr>
                </a:solidFill>
                <a:cs typeface="Arial" charset="0"/>
              </a:rPr>
              <a:t>2011 Microsoft </a:t>
            </a:r>
            <a:r>
              <a:rPr lang="en-US" sz="500" dirty="0">
                <a:solidFill>
                  <a:srgbClr val="FFFFFF">
                    <a:alpha val="99000"/>
                  </a:srgbClr>
                </a:solidFill>
                <a:cs typeface="Arial" charset="0"/>
              </a:rPr>
              <a:t>Corporation. All rights reserved. Microsoft, Windows, Windows Vista and other product names are or may be registered trademarks and/or trademarks in the U.S. and/or other countries.</a:t>
            </a:r>
          </a:p>
          <a:p>
            <a:pPr algn="ctr" defTabSz="685666" eaLnBrk="0" hangingPunct="0"/>
            <a:r>
              <a:rPr lang="en-US" sz="500" dirty="0">
                <a:solidFill>
                  <a:srgbClr val="FFFFFF">
                    <a:alpha val="99000"/>
                  </a:srgbClr>
                </a:solidFill>
                <a:cs typeface="Arial"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r>
              <a:rPr lang="en-US" sz="500" dirty="0" smtClean="0">
                <a:solidFill>
                  <a:srgbClr val="FFFFFF">
                    <a:alpha val="99000"/>
                  </a:srgbClr>
                </a:solidFill>
                <a:cs typeface="Arial" charset="0"/>
              </a:rPr>
              <a:t>MICROSOFT </a:t>
            </a:r>
            <a:r>
              <a:rPr lang="en-US" sz="500" dirty="0">
                <a:solidFill>
                  <a:srgbClr val="FFFFFF">
                    <a:alpha val="99000"/>
                  </a:srgbClr>
                </a:solidFill>
                <a:cs typeface="Arial" charset="0"/>
              </a:rPr>
              <a:t>MAKES NO WARRANTIES, EXPRESS, IMPLIED OR STATUTORY, AS TO THE INFORMATION IN THIS PRESENTATION.</a:t>
            </a:r>
          </a:p>
        </p:txBody>
      </p:sp>
    </p:spTree>
    <p:extLst>
      <p:ext uri="{BB962C8B-B14F-4D97-AF65-F5344CB8AC3E}">
        <p14:creationId xmlns:p14="http://schemas.microsoft.com/office/powerpoint/2010/main" xmlns="" val="2889590175"/>
      </p:ext>
    </p:extLst>
  </p:cSld>
  <p:clrMapOvr>
    <a:masterClrMapping/>
  </p:clrMapOvr>
  <p:transition>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99624" y="1951713"/>
            <a:ext cx="3154788" cy="1142621"/>
          </a:xfrm>
        </p:spPr>
        <p:txBody>
          <a:bodyPr anchor="ctr" anchorCtr="0">
            <a:noAutofit/>
          </a:bodyPr>
          <a:lstStyle>
            <a:lvl1pPr algn="l">
              <a:lnSpc>
                <a:spcPct val="90000"/>
              </a:lnSpc>
              <a:defRPr sz="3600" baseline="0">
                <a:solidFill>
                  <a:schemeClr val="bg1">
                    <a:alpha val="98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17213" y="3264496"/>
            <a:ext cx="3154788" cy="346249"/>
          </a:xfrm>
        </p:spPr>
        <p:txBody>
          <a:bodyPr>
            <a:noAutofit/>
          </a:bodyPr>
          <a:lstStyle>
            <a:lvl1pPr marL="0" indent="0" algn="l" defTabSz="685864" rtl="0" eaLnBrk="1" latinLnBrk="0" hangingPunct="1">
              <a:lnSpc>
                <a:spcPct val="90000"/>
              </a:lnSpc>
              <a:spcBef>
                <a:spcPts val="0"/>
              </a:spcBef>
              <a:buSzPct val="80000"/>
              <a:buFont typeface="Arial" pitchFamily="34" charset="0"/>
              <a:buNone/>
              <a:defRPr lang="en-US" sz="1800" kern="1200" dirty="0">
                <a:solidFill>
                  <a:schemeClr val="bg1">
                    <a:alpha val="99000"/>
                  </a:schemeClr>
                </a:solidFill>
                <a:latin typeface="+mn-lt"/>
                <a:ea typeface="+mn-ea"/>
                <a:cs typeface="+mn-cs"/>
              </a:defRPr>
            </a:lvl1pPr>
            <a:lvl2pPr marL="342932" indent="0" algn="ctr">
              <a:buNone/>
              <a:defRPr>
                <a:solidFill>
                  <a:schemeClr val="tx1">
                    <a:tint val="75000"/>
                  </a:schemeClr>
                </a:solidFill>
              </a:defRPr>
            </a:lvl2pPr>
            <a:lvl3pPr marL="685864" indent="0" algn="ctr">
              <a:buNone/>
              <a:defRPr>
                <a:solidFill>
                  <a:schemeClr val="tx1">
                    <a:tint val="75000"/>
                  </a:schemeClr>
                </a:solidFill>
              </a:defRPr>
            </a:lvl3pPr>
            <a:lvl4pPr marL="1028796" indent="0" algn="ctr">
              <a:buNone/>
              <a:defRPr>
                <a:solidFill>
                  <a:schemeClr val="tx1">
                    <a:tint val="75000"/>
                  </a:schemeClr>
                </a:solidFill>
              </a:defRPr>
            </a:lvl4pPr>
            <a:lvl5pPr marL="1371728" indent="0" algn="ctr">
              <a:buNone/>
              <a:defRPr>
                <a:solidFill>
                  <a:schemeClr val="tx1">
                    <a:tint val="75000"/>
                  </a:schemeClr>
                </a:solidFill>
              </a:defRPr>
            </a:lvl5pPr>
            <a:lvl6pPr marL="1714660" indent="0" algn="ctr">
              <a:buNone/>
              <a:defRPr>
                <a:solidFill>
                  <a:schemeClr val="tx1">
                    <a:tint val="75000"/>
                  </a:schemeClr>
                </a:solidFill>
              </a:defRPr>
            </a:lvl6pPr>
            <a:lvl7pPr marL="2057592" indent="0" algn="ctr">
              <a:buNone/>
              <a:defRPr>
                <a:solidFill>
                  <a:schemeClr val="tx1">
                    <a:tint val="75000"/>
                  </a:schemeClr>
                </a:solidFill>
              </a:defRPr>
            </a:lvl7pPr>
            <a:lvl8pPr marL="2400524" indent="0" algn="ctr">
              <a:buNone/>
              <a:defRPr>
                <a:solidFill>
                  <a:schemeClr val="tx1">
                    <a:tint val="75000"/>
                  </a:schemeClr>
                </a:solidFill>
              </a:defRPr>
            </a:lvl8pPr>
            <a:lvl9pPr marL="2743456"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5566988" y="2523019"/>
            <a:ext cx="2506369" cy="955904"/>
          </a:xfrm>
        </p:spPr>
        <p:txBody>
          <a:bodyPr anchor="t" anchorCtr="0">
            <a:noAutofit/>
            <a:scene3d>
              <a:camera prst="orthographicFront"/>
              <a:lightRig rig="flat" dir="t"/>
            </a:scene3d>
            <a:sp3d>
              <a:contourClr>
                <a:schemeClr val="bg2"/>
              </a:contourClr>
            </a:sp3d>
          </a:bodyPr>
          <a:lstStyle>
            <a:lvl1pPr marL="0" indent="0" algn="ctr">
              <a:buFont typeface="Arial" pitchFamily="34" charset="0"/>
              <a:buNone/>
              <a:defRPr lang="en-US" sz="4500" dirty="0" smtClean="0">
                <a:solidFill>
                  <a:srgbClr val="00B0F0"/>
                </a:solidFill>
                <a:latin typeface="Segoe UI Light" pitchFamily="34" charset="0"/>
              </a:defRPr>
            </a:lvl1pPr>
          </a:lstStyle>
          <a:p>
            <a:pPr lvl="0"/>
            <a:r>
              <a:rPr lang="en-US" dirty="0" smtClean="0"/>
              <a:t>video</a:t>
            </a:r>
          </a:p>
        </p:txBody>
      </p:sp>
      <p:sp>
        <p:nvSpPr>
          <p:cNvPr id="8" name="Freeform 6"/>
          <p:cNvSpPr>
            <a:spLocks noEditPoints="1"/>
          </p:cNvSpPr>
          <p:nvPr userDrawn="1"/>
        </p:nvSpPr>
        <p:spPr bwMode="auto">
          <a:xfrm>
            <a:off x="5382298" y="1128001"/>
            <a:ext cx="2918709" cy="2790038"/>
          </a:xfrm>
          <a:custGeom>
            <a:avLst/>
            <a:gdLst>
              <a:gd name="T0" fmla="*/ 150 w 154"/>
              <a:gd name="T1" fmla="*/ 40 h 148"/>
              <a:gd name="T2" fmla="*/ 91 w 154"/>
              <a:gd name="T3" fmla="*/ 40 h 148"/>
              <a:gd name="T4" fmla="*/ 124 w 154"/>
              <a:gd name="T5" fmla="*/ 3 h 148"/>
              <a:gd name="T6" fmla="*/ 120 w 154"/>
              <a:gd name="T7" fmla="*/ 0 h 148"/>
              <a:gd name="T8" fmla="*/ 77 w 154"/>
              <a:gd name="T9" fmla="*/ 39 h 148"/>
              <a:gd name="T10" fmla="*/ 36 w 154"/>
              <a:gd name="T11" fmla="*/ 0 h 148"/>
              <a:gd name="T12" fmla="*/ 32 w 154"/>
              <a:gd name="T13" fmla="*/ 3 h 148"/>
              <a:gd name="T14" fmla="*/ 66 w 154"/>
              <a:gd name="T15" fmla="*/ 40 h 148"/>
              <a:gd name="T16" fmla="*/ 4 w 154"/>
              <a:gd name="T17" fmla="*/ 40 h 148"/>
              <a:gd name="T18" fmla="*/ 0 w 154"/>
              <a:gd name="T19" fmla="*/ 44 h 148"/>
              <a:gd name="T20" fmla="*/ 0 w 154"/>
              <a:gd name="T21" fmla="*/ 144 h 148"/>
              <a:gd name="T22" fmla="*/ 4 w 154"/>
              <a:gd name="T23" fmla="*/ 148 h 148"/>
              <a:gd name="T24" fmla="*/ 150 w 154"/>
              <a:gd name="T25" fmla="*/ 148 h 148"/>
              <a:gd name="T26" fmla="*/ 154 w 154"/>
              <a:gd name="T27" fmla="*/ 144 h 148"/>
              <a:gd name="T28" fmla="*/ 154 w 154"/>
              <a:gd name="T29" fmla="*/ 44 h 148"/>
              <a:gd name="T30" fmla="*/ 150 w 154"/>
              <a:gd name="T31" fmla="*/ 40 h 148"/>
              <a:gd name="T32" fmla="*/ 145 w 154"/>
              <a:gd name="T33" fmla="*/ 135 h 148"/>
              <a:gd name="T34" fmla="*/ 141 w 154"/>
              <a:gd name="T35" fmla="*/ 139 h 148"/>
              <a:gd name="T36" fmla="*/ 13 w 154"/>
              <a:gd name="T37" fmla="*/ 139 h 148"/>
              <a:gd name="T38" fmla="*/ 9 w 154"/>
              <a:gd name="T39" fmla="*/ 135 h 148"/>
              <a:gd name="T40" fmla="*/ 9 w 154"/>
              <a:gd name="T41" fmla="*/ 52 h 148"/>
              <a:gd name="T42" fmla="*/ 13 w 154"/>
              <a:gd name="T43" fmla="*/ 48 h 148"/>
              <a:gd name="T44" fmla="*/ 141 w 154"/>
              <a:gd name="T45" fmla="*/ 48 h 148"/>
              <a:gd name="T46" fmla="*/ 145 w 154"/>
              <a:gd name="T47" fmla="*/ 52 h 148"/>
              <a:gd name="T48" fmla="*/ 145 w 154"/>
              <a:gd name="T49" fmla="*/ 13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4" h="148">
                <a:moveTo>
                  <a:pt x="150" y="40"/>
                </a:moveTo>
                <a:cubicBezTo>
                  <a:pt x="91" y="40"/>
                  <a:pt x="91" y="40"/>
                  <a:pt x="91" y="40"/>
                </a:cubicBezTo>
                <a:cubicBezTo>
                  <a:pt x="124" y="3"/>
                  <a:pt x="124" y="3"/>
                  <a:pt x="124" y="3"/>
                </a:cubicBezTo>
                <a:cubicBezTo>
                  <a:pt x="120" y="0"/>
                  <a:pt x="120" y="0"/>
                  <a:pt x="120" y="0"/>
                </a:cubicBezTo>
                <a:cubicBezTo>
                  <a:pt x="77" y="39"/>
                  <a:pt x="77" y="39"/>
                  <a:pt x="77" y="39"/>
                </a:cubicBezTo>
                <a:cubicBezTo>
                  <a:pt x="36" y="0"/>
                  <a:pt x="36" y="0"/>
                  <a:pt x="36" y="0"/>
                </a:cubicBezTo>
                <a:cubicBezTo>
                  <a:pt x="32" y="3"/>
                  <a:pt x="32" y="3"/>
                  <a:pt x="32" y="3"/>
                </a:cubicBezTo>
                <a:cubicBezTo>
                  <a:pt x="66" y="40"/>
                  <a:pt x="66" y="40"/>
                  <a:pt x="66" y="40"/>
                </a:cubicBezTo>
                <a:cubicBezTo>
                  <a:pt x="4" y="40"/>
                  <a:pt x="4" y="40"/>
                  <a:pt x="4" y="40"/>
                </a:cubicBezTo>
                <a:cubicBezTo>
                  <a:pt x="2" y="40"/>
                  <a:pt x="0" y="42"/>
                  <a:pt x="0" y="44"/>
                </a:cubicBezTo>
                <a:cubicBezTo>
                  <a:pt x="0" y="144"/>
                  <a:pt x="0" y="144"/>
                  <a:pt x="0" y="144"/>
                </a:cubicBezTo>
                <a:cubicBezTo>
                  <a:pt x="0" y="146"/>
                  <a:pt x="2" y="148"/>
                  <a:pt x="4" y="148"/>
                </a:cubicBezTo>
                <a:cubicBezTo>
                  <a:pt x="150" y="148"/>
                  <a:pt x="150" y="148"/>
                  <a:pt x="150" y="148"/>
                </a:cubicBezTo>
                <a:cubicBezTo>
                  <a:pt x="152" y="148"/>
                  <a:pt x="154" y="146"/>
                  <a:pt x="154" y="144"/>
                </a:cubicBezTo>
                <a:cubicBezTo>
                  <a:pt x="154" y="44"/>
                  <a:pt x="154" y="44"/>
                  <a:pt x="154" y="44"/>
                </a:cubicBezTo>
                <a:cubicBezTo>
                  <a:pt x="154" y="42"/>
                  <a:pt x="152" y="40"/>
                  <a:pt x="150" y="40"/>
                </a:cubicBezTo>
                <a:close/>
                <a:moveTo>
                  <a:pt x="145" y="135"/>
                </a:moveTo>
                <a:cubicBezTo>
                  <a:pt x="145" y="137"/>
                  <a:pt x="143" y="139"/>
                  <a:pt x="141" y="139"/>
                </a:cubicBezTo>
                <a:cubicBezTo>
                  <a:pt x="13" y="139"/>
                  <a:pt x="13" y="139"/>
                  <a:pt x="13" y="139"/>
                </a:cubicBezTo>
                <a:cubicBezTo>
                  <a:pt x="11" y="139"/>
                  <a:pt x="9" y="137"/>
                  <a:pt x="9" y="135"/>
                </a:cubicBezTo>
                <a:cubicBezTo>
                  <a:pt x="9" y="52"/>
                  <a:pt x="9" y="52"/>
                  <a:pt x="9" y="52"/>
                </a:cubicBezTo>
                <a:cubicBezTo>
                  <a:pt x="9" y="50"/>
                  <a:pt x="11" y="48"/>
                  <a:pt x="13" y="48"/>
                </a:cubicBezTo>
                <a:cubicBezTo>
                  <a:pt x="141" y="48"/>
                  <a:pt x="141" y="48"/>
                  <a:pt x="141" y="48"/>
                </a:cubicBezTo>
                <a:cubicBezTo>
                  <a:pt x="143" y="48"/>
                  <a:pt x="145" y="50"/>
                  <a:pt x="145" y="52"/>
                </a:cubicBezTo>
                <a:lnTo>
                  <a:pt x="145" y="135"/>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9" tIns="34295" rIns="68589" bIns="34295" numCol="1" anchor="t" anchorCtr="0" compatLnSpc="1">
            <a:prstTxWarp prst="textNoShape">
              <a:avLst/>
            </a:prstTxWarp>
          </a:bodyPr>
          <a:lstStyle/>
          <a:p>
            <a:pPr defTabSz="914362"/>
            <a:endParaRPr lang="en-US">
              <a:solidFill>
                <a:srgbClr val="292929"/>
              </a:solidFill>
            </a:endParaRPr>
          </a:p>
        </p:txBody>
      </p:sp>
    </p:spTree>
    <p:extLst>
      <p:ext uri="{BB962C8B-B14F-4D97-AF65-F5344CB8AC3E}">
        <p14:creationId xmlns:p14="http://schemas.microsoft.com/office/powerpoint/2010/main" xmlns="" val="1311304151"/>
      </p:ext>
    </p:extLst>
  </p:cSld>
  <p:clrMapOvr>
    <a:masterClrMapping/>
  </p:clrMapOvr>
  <p:transition>
    <p:fade/>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Demo, Video etc. &quot;special&quot; slides">
    <p:spTree>
      <p:nvGrpSpPr>
        <p:cNvPr id="1" name=""/>
        <p:cNvGrpSpPr/>
        <p:nvPr/>
      </p:nvGrpSpPr>
      <p:grpSpPr>
        <a:xfrm>
          <a:off x="0" y="0"/>
          <a:ext cx="0" cy="0"/>
          <a:chOff x="0" y="0"/>
          <a:chExt cx="0" cy="0"/>
        </a:xfrm>
      </p:grpSpPr>
      <p:sp>
        <p:nvSpPr>
          <p:cNvPr id="15" name="Hexagon 14"/>
          <p:cNvSpPr/>
          <p:nvPr userDrawn="1"/>
        </p:nvSpPr>
        <p:spPr bwMode="auto">
          <a:xfrm rot="19780699">
            <a:off x="2139004" y="794153"/>
            <a:ext cx="1817990" cy="1566824"/>
          </a:xfrm>
          <a:prstGeom prst="hexagon">
            <a:avLst>
              <a:gd name="adj" fmla="val 28905"/>
              <a:gd name="vf" fmla="val 115470"/>
            </a:avLst>
          </a:prstGeom>
          <a:solidFill>
            <a:srgbClr val="00AEEF">
              <a:alpha val="20000"/>
            </a:srgbClr>
          </a:solidFill>
          <a:ln>
            <a:noFill/>
            <a:headEnd type="none" w="med" len="med"/>
            <a:tailEnd type="none" w="med" len="med"/>
          </a:ln>
          <a:effectLst>
            <a:softEdge rad="317500"/>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6" name="Hexagon 15"/>
          <p:cNvSpPr/>
          <p:nvPr userDrawn="1"/>
        </p:nvSpPr>
        <p:spPr bwMode="auto">
          <a:xfrm rot="19780699">
            <a:off x="1289453" y="2445087"/>
            <a:ext cx="2263261" cy="2057026"/>
          </a:xfrm>
          <a:prstGeom prst="hexagon">
            <a:avLst>
              <a:gd name="adj" fmla="val 28905"/>
              <a:gd name="vf" fmla="val 115470"/>
            </a:avLst>
          </a:prstGeom>
          <a:solidFill>
            <a:srgbClr val="FF8A00">
              <a:alpha val="1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7" name="Hexagon 16"/>
          <p:cNvSpPr/>
          <p:nvPr userDrawn="1"/>
        </p:nvSpPr>
        <p:spPr bwMode="auto">
          <a:xfrm rot="19780699">
            <a:off x="512214" y="1060325"/>
            <a:ext cx="825315" cy="711293"/>
          </a:xfrm>
          <a:prstGeom prst="hexagon">
            <a:avLst>
              <a:gd name="adj" fmla="val 28905"/>
              <a:gd name="vf" fmla="val 115470"/>
            </a:avLst>
          </a:prstGeom>
          <a:solidFill>
            <a:srgbClr val="ED1E79">
              <a:alpha val="3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18" name="Hexagon 17"/>
          <p:cNvSpPr/>
          <p:nvPr userDrawn="1"/>
        </p:nvSpPr>
        <p:spPr bwMode="auto">
          <a:xfrm rot="19780699">
            <a:off x="3590698" y="1110889"/>
            <a:ext cx="2553017" cy="2200304"/>
          </a:xfrm>
          <a:prstGeom prst="hexagon">
            <a:avLst>
              <a:gd name="adj" fmla="val 28905"/>
              <a:gd name="vf" fmla="val 115470"/>
            </a:avLst>
          </a:prstGeom>
          <a:solidFill>
            <a:srgbClr val="92D050">
              <a:alpha val="10196"/>
            </a:srgbClr>
          </a:solidFill>
          <a:ln>
            <a:noFill/>
            <a:headEnd type="none" w="med" len="med"/>
            <a:tailEnd type="none" w="med" len="med"/>
          </a:ln>
          <a:effectLst>
            <a:softEdge rad="127000"/>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sp>
        <p:nvSpPr>
          <p:cNvPr id="6" name="Rectangle 5"/>
          <p:cNvSpPr/>
          <p:nvPr userDrawn="1"/>
        </p:nvSpPr>
        <p:spPr bwMode="auto">
          <a:xfrm>
            <a:off x="0" y="5"/>
            <a:ext cx="9144000" cy="34289"/>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6" tIns="34293" rIns="68586" bIns="34293" numCol="1" rtlCol="0" anchor="ctr" anchorCtr="0" compatLnSpc="1">
            <a:prstTxWarp prst="textNoShape">
              <a:avLst/>
            </a:prstTxWarp>
          </a:bodyPr>
          <a:lstStyle/>
          <a:p>
            <a:pPr algn="ctr" defTabSz="685666" fontAlgn="base">
              <a:spcBef>
                <a:spcPct val="0"/>
              </a:spcBef>
              <a:spcAft>
                <a:spcPct val="0"/>
              </a:spcAft>
            </a:pPr>
            <a:endParaRPr lang="en-US" sz="1700" dirty="0" smtClean="0">
              <a:gradFill>
                <a:gsLst>
                  <a:gs pos="0">
                    <a:srgbClr val="FFFFFF"/>
                  </a:gs>
                  <a:gs pos="100000">
                    <a:srgbClr val="FFFFFF"/>
                  </a:gs>
                </a:gsLst>
                <a:lin ang="5400000" scaled="0"/>
              </a:gradFill>
            </a:endParaRPr>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9222"/>
          <a:stretch/>
        </p:blipFill>
        <p:spPr>
          <a:xfrm rot="10800000">
            <a:off x="8519058" y="-6206"/>
            <a:ext cx="634666" cy="626024"/>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rot="10800000">
            <a:off x="7601739" y="-6206"/>
            <a:ext cx="1249882" cy="626024"/>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rot="10800000">
            <a:off x="6684419" y="-6206"/>
            <a:ext cx="1249882" cy="626024"/>
          </a:xfrm>
          <a:prstGeom prst="rect">
            <a:avLst/>
          </a:prstGeom>
        </p:spPr>
      </p:pic>
    </p:spTree>
    <p:extLst>
      <p:ext uri="{BB962C8B-B14F-4D97-AF65-F5344CB8AC3E}">
        <p14:creationId xmlns:p14="http://schemas.microsoft.com/office/powerpoint/2010/main" xmlns="" val="19681505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64" presetClass="path" presetSubtype="0" accel="50000" decel="50000" fill="hold" grpId="2" nodeType="withEffect">
                                  <p:stCondLst>
                                    <p:cond delay="0"/>
                                  </p:stCondLst>
                                  <p:childTnLst>
                                    <p:animMotion origin="layout" path="M -3.4193E-6 -3.05273E-7 L -3.4193E-6 -0.14662 " pathEditMode="relative" rAng="0" ptsTypes="AA">
                                      <p:cBhvr>
                                        <p:cTn id="9" dur="2000" fill="hold"/>
                                        <p:tgtEl>
                                          <p:spTgt spid="18"/>
                                        </p:tgtEl>
                                        <p:attrNameLst>
                                          <p:attrName>ppt_x</p:attrName>
                                          <p:attrName>ppt_y</p:attrName>
                                        </p:attrNameLst>
                                      </p:cBhvr>
                                      <p:rCtr x="0" y="-7331"/>
                                    </p:animMotion>
                                  </p:childTnLst>
                                </p:cTn>
                              </p:par>
                              <p:par>
                                <p:cTn id="10" presetID="10" presetClass="exit" presetSubtype="0" fill="hold" grpId="1" nodeType="withEffect">
                                  <p:stCondLst>
                                    <p:cond delay="150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10" presetClass="entr" presetSubtype="0"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64" presetClass="path" presetSubtype="0" accel="50000" decel="50000" fill="hold" grpId="2" nodeType="withEffect">
                                  <p:stCondLst>
                                    <p:cond delay="250"/>
                                  </p:stCondLst>
                                  <p:childTnLst>
                                    <p:animMotion origin="layout" path="M 1.43025E-6 -3.18224E-6 L 1.43025E-6 -0.10083 " pathEditMode="relative" rAng="0" ptsTypes="AA">
                                      <p:cBhvr>
                                        <p:cTn id="17" dur="2500" fill="hold"/>
                                        <p:tgtEl>
                                          <p:spTgt spid="15"/>
                                        </p:tgtEl>
                                        <p:attrNameLst>
                                          <p:attrName>ppt_x</p:attrName>
                                          <p:attrName>ppt_y</p:attrName>
                                        </p:attrNameLst>
                                      </p:cBhvr>
                                      <p:rCtr x="0" y="-5042"/>
                                    </p:animMotion>
                                  </p:childTnLst>
                                </p:cTn>
                              </p:par>
                              <p:par>
                                <p:cTn id="18" presetID="10" presetClass="exit" presetSubtype="0" fill="hold" grpId="1" nodeType="withEffect">
                                  <p:stCondLst>
                                    <p:cond delay="2000"/>
                                  </p:stCondLst>
                                  <p:childTnLst>
                                    <p:animEffect transition="out" filter="fade">
                                      <p:cBhvr>
                                        <p:cTn id="19" dur="750"/>
                                        <p:tgtEl>
                                          <p:spTgt spid="15"/>
                                        </p:tgtEl>
                                      </p:cBhvr>
                                    </p:animEffect>
                                    <p:set>
                                      <p:cBhvr>
                                        <p:cTn id="20" dur="1" fill="hold">
                                          <p:stCondLst>
                                            <p:cond delay="749"/>
                                          </p:stCondLst>
                                        </p:cTn>
                                        <p:tgtEl>
                                          <p:spTgt spid="15"/>
                                        </p:tgtEl>
                                        <p:attrNameLst>
                                          <p:attrName>style.visibility</p:attrName>
                                        </p:attrNameLst>
                                      </p:cBhvr>
                                      <p:to>
                                        <p:strVal val="hidden"/>
                                      </p:to>
                                    </p:set>
                                  </p:childTnLst>
                                </p:cTn>
                              </p:par>
                              <p:par>
                                <p:cTn id="21" presetID="10" presetClass="entr" presetSubtype="0"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64" presetClass="path" presetSubtype="0" accel="50000" decel="50000" fill="hold" grpId="2" nodeType="withEffect">
                                  <p:stCondLst>
                                    <p:cond delay="500"/>
                                  </p:stCondLst>
                                  <p:childTnLst>
                                    <p:animMotion origin="layout" path="M 3.61209E-6 -8.23312E-7 L 3.61209E-6 -0.12488 " pathEditMode="relative" rAng="0" ptsTypes="AA">
                                      <p:cBhvr>
                                        <p:cTn id="25" dur="1500" fill="hold"/>
                                        <p:tgtEl>
                                          <p:spTgt spid="17"/>
                                        </p:tgtEl>
                                        <p:attrNameLst>
                                          <p:attrName>ppt_x</p:attrName>
                                          <p:attrName>ppt_y</p:attrName>
                                        </p:attrNameLst>
                                      </p:cBhvr>
                                      <p:rCtr x="0" y="-6244"/>
                                    </p:animMotion>
                                  </p:childTnLst>
                                </p:cTn>
                              </p:par>
                              <p:par>
                                <p:cTn id="26" presetID="10" presetClass="exit" presetSubtype="0" fill="hold" grpId="1" nodeType="withEffect">
                                  <p:stCondLst>
                                    <p:cond delay="1500"/>
                                  </p:stCondLst>
                                  <p:childTnLst>
                                    <p:animEffect transition="out" filter="fade">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par>
                                <p:cTn id="29" presetID="10" presetClass="entr" presetSubtype="0" fill="hold" grpId="0" nodeType="withEffect">
                                  <p:stCondLst>
                                    <p:cond delay="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750"/>
                                        <p:tgtEl>
                                          <p:spTgt spid="16"/>
                                        </p:tgtEl>
                                      </p:cBhvr>
                                    </p:animEffect>
                                  </p:childTnLst>
                                </p:cTn>
                              </p:par>
                              <p:par>
                                <p:cTn id="32" presetID="64" presetClass="path" presetSubtype="0" accel="50000" decel="50000" fill="hold" grpId="2" nodeType="withEffect">
                                  <p:stCondLst>
                                    <p:cond delay="500"/>
                                  </p:stCondLst>
                                  <p:childTnLst>
                                    <p:animMotion origin="layout" path="M -2.22222E-6 -2.0629E-6 L -2.22222E-6 -0.29972 " pathEditMode="relative" rAng="0" ptsTypes="AA">
                                      <p:cBhvr>
                                        <p:cTn id="33" dur="2000" fill="hold"/>
                                        <p:tgtEl>
                                          <p:spTgt spid="16"/>
                                        </p:tgtEl>
                                        <p:attrNameLst>
                                          <p:attrName>ppt_x</p:attrName>
                                          <p:attrName>ppt_y</p:attrName>
                                        </p:attrNameLst>
                                      </p:cBhvr>
                                      <p:rCtr x="0" y="-14986"/>
                                    </p:animMotion>
                                  </p:childTnLst>
                                </p:cTn>
                              </p:par>
                              <p:par>
                                <p:cTn id="34" presetID="10" presetClass="exit" presetSubtype="0" fill="hold" grpId="1" nodeType="withEffect">
                                  <p:stCondLst>
                                    <p:cond delay="2000"/>
                                  </p:stCondLst>
                                  <p:childTnLst>
                                    <p:animEffect transition="out" filter="fade">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Callouts - JB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640" y="386303"/>
            <a:ext cx="7838735" cy="567848"/>
          </a:xfrm>
        </p:spPr>
        <p:txBody>
          <a:bodyPr/>
          <a:lstStyle>
            <a:lvl1pPr>
              <a:defRPr sz="4100">
                <a:solidFill>
                  <a:schemeClr val="bg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914640" y="1421927"/>
            <a:ext cx="7838735" cy="713016"/>
          </a:xfrm>
        </p:spPr>
        <p:txBody>
          <a:bodyPr/>
          <a:lstStyle>
            <a:lvl1pPr marL="2382" indent="0">
              <a:spcBef>
                <a:spcPts val="0"/>
              </a:spcBef>
              <a:spcAft>
                <a:spcPts val="675"/>
              </a:spcAft>
              <a:buSzPct val="80000"/>
              <a:buFont typeface="Arial" pitchFamily="34" charset="0"/>
              <a:buNone/>
              <a:defRPr sz="3000" spc="-75" baseline="0">
                <a:solidFill>
                  <a:schemeClr val="bg1"/>
                </a:solidFill>
                <a:latin typeface="Segoe UI Light" pitchFamily="34" charset="0"/>
              </a:defRPr>
            </a:lvl1pPr>
            <a:lvl2pPr marL="2382" indent="0">
              <a:spcBef>
                <a:spcPts val="0"/>
              </a:spcBef>
              <a:buSzPct val="80000"/>
              <a:buFont typeface="Arial" pitchFamily="34" charset="0"/>
              <a:buNone/>
              <a:defRPr sz="1500" spc="-38" baseline="0">
                <a:solidFill>
                  <a:schemeClr val="bg1"/>
                </a:solidFill>
              </a:defRPr>
            </a:lvl2pPr>
            <a:lvl3pPr marL="944292" indent="-302459">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3pPr>
            <a:lvl4pPr marL="1203883" indent="-259591">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4pPr>
            <a:lvl5pPr marL="1456329" indent="-252446">
              <a:buSzPct val="80000"/>
              <a:buFontTx/>
              <a:buBlip>
                <a:blip r:embed="rId2"/>
              </a:buBlip>
              <a:defRPr>
                <a:gradFill>
                  <a:gsLst>
                    <a:gs pos="0">
                      <a:schemeClr val="tx1">
                        <a:lumMod val="90000"/>
                        <a:lumOff val="10000"/>
                      </a:schemeClr>
                    </a:gs>
                    <a:gs pos="86000">
                      <a:schemeClr val="tx1">
                        <a:lumMod val="90000"/>
                        <a:lumOff val="10000"/>
                      </a:schemeClr>
                    </a:gs>
                  </a:gsLst>
                  <a:lin ang="5400000" scaled="0"/>
                </a:gradFill>
              </a:defRPr>
            </a:lvl5pPr>
          </a:lstStyle>
          <a:p>
            <a:pPr lvl="0"/>
            <a:r>
              <a:rPr lang="en-US" dirty="0" smtClean="0"/>
              <a:t>Click to edit Master text styles</a:t>
            </a:r>
          </a:p>
          <a:p>
            <a:pPr lvl="1"/>
            <a:r>
              <a:rPr lang="en-US" dirty="0" smtClean="0"/>
              <a:t>Second level</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7727490" y="4733846"/>
            <a:ext cx="1214559" cy="291299"/>
          </a:xfrm>
          <a:prstGeom prst="rect">
            <a:avLst/>
          </a:prstGeom>
        </p:spPr>
      </p:pic>
      <p:sp>
        <p:nvSpPr>
          <p:cNvPr id="6" name="Footer Placeholder 2"/>
          <p:cNvSpPr txBox="1">
            <a:spLocks/>
          </p:cNvSpPr>
          <p:nvPr userDrawn="1"/>
        </p:nvSpPr>
        <p:spPr>
          <a:xfrm>
            <a:off x="786658" y="4831456"/>
            <a:ext cx="3474389" cy="129914"/>
          </a:xfrm>
          <a:prstGeom prst="rect">
            <a:avLst/>
          </a:prstGeom>
        </p:spPr>
        <p:txBody>
          <a:bodyPr vert="horz" lIns="89608" tIns="44803" rIns="89608" bIns="44803" rtlCol="0" anchor="ctr"/>
          <a:lstStyle>
            <a:defPPr>
              <a:defRPr lang="en-US"/>
            </a:defPPr>
            <a:lvl1pPr marL="0" algn="r" defTabSz="914400" rtl="0" eaLnBrk="1" latinLnBrk="0" hangingPunct="1">
              <a:defRPr sz="8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900" dirty="0">
                <a:solidFill>
                  <a:srgbClr val="FFFFFF">
                    <a:lumMod val="20000"/>
                    <a:lumOff val="80000"/>
                  </a:srgbClr>
                </a:solidFill>
                <a:latin typeface="Segoe UI"/>
              </a:rPr>
              <a:t>MICROSOFT CONFIDENTIAL –  SUBJECT TO NDA </a:t>
            </a:r>
          </a:p>
        </p:txBody>
      </p:sp>
      <p:sp>
        <p:nvSpPr>
          <p:cNvPr id="7" name="Rectangle 6"/>
          <p:cNvSpPr/>
          <p:nvPr userDrawn="1"/>
        </p:nvSpPr>
        <p:spPr bwMode="auto">
          <a:xfrm rot="16200000">
            <a:off x="-2346765" y="2346764"/>
            <a:ext cx="5143501" cy="449970"/>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4446" tIns="107558" rIns="134446" bIns="107558" numCol="1" spcCol="0" rtlCol="0" fromWordArt="0" anchor="t" anchorCtr="0" forceAA="0" compatLnSpc="1">
            <a:prstTxWarp prst="textNoShape">
              <a:avLst/>
            </a:prstTxWarp>
            <a:noAutofit/>
          </a:bodyPr>
          <a:lstStyle/>
          <a:p>
            <a:pPr algn="ctr" defTabSz="685528" fontAlgn="base">
              <a:lnSpc>
                <a:spcPct val="90000"/>
              </a:lnSpc>
              <a:spcBef>
                <a:spcPct val="0"/>
              </a:spcBef>
              <a:spcAft>
                <a:spcPct val="0"/>
              </a:spcAft>
            </a:pPr>
            <a:endParaRPr lang="en-US" dirty="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xmlns="" val="3720357641"/>
      </p:ext>
    </p:extLst>
  </p:cSld>
  <p:clrMapOvr>
    <a:masterClrMapping/>
  </p:clrMapOvr>
  <p:transition>
    <p:fade/>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66"/>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256282" indent="0" algn="ctr">
              <a:buNone/>
              <a:defRPr/>
            </a:lvl2pPr>
            <a:lvl3pPr marL="512569" indent="0" algn="ctr">
              <a:buNone/>
              <a:defRPr/>
            </a:lvl3pPr>
            <a:lvl4pPr marL="768860" indent="0" algn="ctr">
              <a:buNone/>
              <a:defRPr/>
            </a:lvl4pPr>
            <a:lvl5pPr marL="1025142" indent="0" algn="ctr">
              <a:buNone/>
              <a:defRPr/>
            </a:lvl5pPr>
            <a:lvl6pPr marL="1281419" indent="0" algn="ctr">
              <a:buNone/>
              <a:defRPr/>
            </a:lvl6pPr>
            <a:lvl7pPr marL="1537710" indent="0" algn="ctr">
              <a:buNone/>
              <a:defRPr/>
            </a:lvl7pPr>
            <a:lvl8pPr marL="1793999" indent="0" algn="ctr">
              <a:buNone/>
              <a:defRPr/>
            </a:lvl8pPr>
            <a:lvl9pPr marL="2050285"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3E9CF61-D5E1-4B10-9F0B-2B894ADF371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134D9B6-7E8E-4FED-A039-05D847704E89}" type="slidenum">
              <a:rPr lang="zh-CN" altLang="en-US"/>
              <a:pPr>
                <a:defRPr/>
              </a:pPr>
              <a:t>‹#›</a:t>
            </a:fld>
            <a:endParaRPr lang="zh-CN" altLang="en-US" sz="975"/>
          </a:p>
        </p:txBody>
      </p:sp>
    </p:spTree>
    <p:extLst>
      <p:ext uri="{BB962C8B-B14F-4D97-AF65-F5344CB8AC3E}">
        <p14:creationId xmlns:p14="http://schemas.microsoft.com/office/powerpoint/2010/main" xmlns="" val="672012953"/>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B95DF854-83B5-42C5-8446-F5F848EA0425}"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FA51418-AC9A-4A69-BF26-5BB15F9C1EF9}" type="slidenum">
              <a:rPr lang="zh-CN" altLang="en-US"/>
              <a:pPr>
                <a:defRPr/>
              </a:pPr>
              <a:t>‹#›</a:t>
            </a:fld>
            <a:endParaRPr lang="zh-CN" altLang="en-US" sz="975"/>
          </a:p>
        </p:txBody>
      </p:sp>
    </p:spTree>
    <p:extLst>
      <p:ext uri="{BB962C8B-B14F-4D97-AF65-F5344CB8AC3E}">
        <p14:creationId xmlns:p14="http://schemas.microsoft.com/office/powerpoint/2010/main" xmlns="" val="3164102750"/>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35" y="3305221"/>
            <a:ext cx="7772400" cy="1021556"/>
          </a:xfrm>
        </p:spPr>
        <p:txBody>
          <a:bodyPr anchor="t"/>
          <a:lstStyle>
            <a:lvl1pPr algn="l">
              <a:defRPr sz="225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35" y="2180079"/>
            <a:ext cx="7772400" cy="1125140"/>
          </a:xfrm>
        </p:spPr>
        <p:txBody>
          <a:bodyPr anchor="b"/>
          <a:lstStyle>
            <a:lvl1pPr marL="0" indent="0">
              <a:buNone/>
              <a:defRPr sz="1125"/>
            </a:lvl1pPr>
            <a:lvl2pPr marL="256282" indent="0">
              <a:buNone/>
              <a:defRPr sz="1013"/>
            </a:lvl2pPr>
            <a:lvl3pPr marL="512569" indent="0">
              <a:buNone/>
              <a:defRPr sz="900"/>
            </a:lvl3pPr>
            <a:lvl4pPr marL="768860" indent="0">
              <a:buNone/>
              <a:defRPr sz="788"/>
            </a:lvl4pPr>
            <a:lvl5pPr marL="1025142" indent="0">
              <a:buNone/>
              <a:defRPr sz="788"/>
            </a:lvl5pPr>
            <a:lvl6pPr marL="1281419" indent="0">
              <a:buNone/>
              <a:defRPr sz="788"/>
            </a:lvl6pPr>
            <a:lvl7pPr marL="1537710" indent="0">
              <a:buNone/>
              <a:defRPr sz="788"/>
            </a:lvl7pPr>
            <a:lvl8pPr marL="1793999" indent="0">
              <a:buNone/>
              <a:defRPr sz="788"/>
            </a:lvl8pPr>
            <a:lvl9pPr marL="2050285" indent="0">
              <a:buNone/>
              <a:defRPr sz="788"/>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464C217-DBCD-428F-9589-6BC3D8CD816E}"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7B8E1E-6801-469A-9107-052B4BA3E07B}" type="slidenum">
              <a:rPr lang="zh-CN" altLang="en-US"/>
              <a:pPr>
                <a:defRPr/>
              </a:pPr>
              <a:t>‹#›</a:t>
            </a:fld>
            <a:endParaRPr lang="zh-CN" altLang="en-US" sz="975"/>
          </a:p>
        </p:txBody>
      </p:sp>
    </p:spTree>
    <p:extLst>
      <p:ext uri="{BB962C8B-B14F-4D97-AF65-F5344CB8AC3E}">
        <p14:creationId xmlns:p14="http://schemas.microsoft.com/office/powerpoint/2010/main" xmlns="" val="186119985"/>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2338"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F83D73-26BA-4BD2-8750-2EB429E628D6}"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BD54D2D-3F51-44FA-AE5B-30C16D12E564}" type="slidenum">
              <a:rPr lang="zh-CN" altLang="en-US"/>
              <a:pPr>
                <a:defRPr/>
              </a:pPr>
              <a:t>‹#›</a:t>
            </a:fld>
            <a:endParaRPr lang="zh-CN" altLang="en-US" sz="975"/>
          </a:p>
        </p:txBody>
      </p:sp>
    </p:spTree>
    <p:extLst>
      <p:ext uri="{BB962C8B-B14F-4D97-AF65-F5344CB8AC3E}">
        <p14:creationId xmlns:p14="http://schemas.microsoft.com/office/powerpoint/2010/main" xmlns="" val="3045262062"/>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1338"/>
            <a:ext cx="4040066"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156"/>
            <a:ext cx="4040066"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271" y="1151338"/>
            <a:ext cx="4041531"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6" name="内容占位符 5"/>
          <p:cNvSpPr>
            <a:spLocks noGrp="1"/>
          </p:cNvSpPr>
          <p:nvPr>
            <p:ph sz="quarter" idx="4"/>
          </p:nvPr>
        </p:nvSpPr>
        <p:spPr>
          <a:xfrm>
            <a:off x="4645271" y="1631156"/>
            <a:ext cx="40415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6A40938-DC92-4BAD-931E-1152471AA06B}" type="datetime1">
              <a:rPr lang="zh-CN" altLang="en-US"/>
              <a:pPr>
                <a:defRPr/>
              </a:pPr>
              <a:t>2017-6-4</a:t>
            </a:fld>
            <a:endParaRPr lang="zh-CN" altLang="en-US" sz="1013"/>
          </a:p>
        </p:txBody>
      </p:sp>
      <p:sp>
        <p:nvSpPr>
          <p:cNvPr id="8"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9"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6A5EA833-2DA5-4E35-BC30-7645F9AB7E35}" type="slidenum">
              <a:rPr lang="zh-CN" altLang="en-US"/>
              <a:pPr>
                <a:defRPr/>
              </a:pPr>
              <a:t>‹#›</a:t>
            </a:fld>
            <a:endParaRPr lang="zh-CN" altLang="en-US" sz="975"/>
          </a:p>
        </p:txBody>
      </p:sp>
    </p:spTree>
    <p:extLst>
      <p:ext uri="{BB962C8B-B14F-4D97-AF65-F5344CB8AC3E}">
        <p14:creationId xmlns:p14="http://schemas.microsoft.com/office/powerpoint/2010/main" xmlns="" val="29664545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124" indent="0">
              <a:buNone/>
              <a:defRPr sz="2000" b="1"/>
            </a:lvl2pPr>
            <a:lvl3pPr marL="914248" indent="0">
              <a:buNone/>
              <a:defRPr sz="1800" b="1"/>
            </a:lvl3pPr>
            <a:lvl4pPr marL="1371372" indent="0">
              <a:buNone/>
              <a:defRPr sz="1600" b="1"/>
            </a:lvl4pPr>
            <a:lvl5pPr marL="1828496" indent="0">
              <a:buNone/>
              <a:defRPr sz="1600" b="1"/>
            </a:lvl5pPr>
            <a:lvl6pPr marL="2285618" indent="0">
              <a:buNone/>
              <a:defRPr sz="1600" b="1"/>
            </a:lvl6pPr>
            <a:lvl7pPr marL="2742744" indent="0">
              <a:buNone/>
              <a:defRPr sz="1600" b="1"/>
            </a:lvl7pPr>
            <a:lvl8pPr marL="3199866" indent="0">
              <a:buNone/>
              <a:defRPr sz="1600" b="1"/>
            </a:lvl8pPr>
            <a:lvl9pPr marL="365699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33" y="1151335"/>
            <a:ext cx="4041775" cy="479822"/>
          </a:xfrm>
        </p:spPr>
        <p:txBody>
          <a:bodyPr anchor="b"/>
          <a:lstStyle>
            <a:lvl1pPr marL="0" indent="0">
              <a:buNone/>
              <a:defRPr sz="2400" b="1"/>
            </a:lvl1pPr>
            <a:lvl2pPr marL="457124" indent="0">
              <a:buNone/>
              <a:defRPr sz="2000" b="1"/>
            </a:lvl2pPr>
            <a:lvl3pPr marL="914248" indent="0">
              <a:buNone/>
              <a:defRPr sz="1800" b="1"/>
            </a:lvl3pPr>
            <a:lvl4pPr marL="1371372" indent="0">
              <a:buNone/>
              <a:defRPr sz="1600" b="1"/>
            </a:lvl4pPr>
            <a:lvl5pPr marL="1828496" indent="0">
              <a:buNone/>
              <a:defRPr sz="1600" b="1"/>
            </a:lvl5pPr>
            <a:lvl6pPr marL="2285618" indent="0">
              <a:buNone/>
              <a:defRPr sz="1600" b="1"/>
            </a:lvl6pPr>
            <a:lvl7pPr marL="2742744" indent="0">
              <a:buNone/>
              <a:defRPr sz="1600" b="1"/>
            </a:lvl7pPr>
            <a:lvl8pPr marL="3199866" indent="0">
              <a:buNone/>
              <a:defRPr sz="1600" b="1"/>
            </a:lvl8pPr>
            <a:lvl9pPr marL="365699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29313620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70E760FA-0ADF-4620-A014-6685632ACF6A}"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9EED1A-473D-4FE2-BEB8-70110CFEFAE3}" type="slidenum">
              <a:rPr lang="zh-CN" altLang="en-US"/>
              <a:pPr>
                <a:defRPr/>
              </a:pPr>
              <a:t>‹#›</a:t>
            </a:fld>
            <a:endParaRPr lang="zh-CN" altLang="en-US" sz="975"/>
          </a:p>
        </p:txBody>
      </p:sp>
    </p:spTree>
    <p:extLst>
      <p:ext uri="{BB962C8B-B14F-4D97-AF65-F5344CB8AC3E}">
        <p14:creationId xmlns:p14="http://schemas.microsoft.com/office/powerpoint/2010/main" xmlns="" val="1523449935"/>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BD6A8DF-2A80-4895-A93B-895AFEE69BC6}" type="datetime1">
              <a:rPr lang="zh-CN" altLang="en-US"/>
              <a:pPr>
                <a:defRPr/>
              </a:pPr>
              <a:t>2017-6-4</a:t>
            </a:fld>
            <a:endParaRPr lang="zh-CN" altLang="en-US" sz="1013"/>
          </a:p>
        </p:txBody>
      </p:sp>
      <p:sp>
        <p:nvSpPr>
          <p:cNvPr id="3"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4"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74004E1-7BBD-435F-917F-0352C10AAF93}" type="slidenum">
              <a:rPr lang="zh-CN" altLang="en-US"/>
              <a:pPr>
                <a:defRPr/>
              </a:pPr>
              <a:t>‹#›</a:t>
            </a:fld>
            <a:endParaRPr lang="zh-CN" altLang="en-US" sz="975"/>
          </a:p>
        </p:txBody>
      </p:sp>
    </p:spTree>
    <p:extLst>
      <p:ext uri="{BB962C8B-B14F-4D97-AF65-F5344CB8AC3E}">
        <p14:creationId xmlns:p14="http://schemas.microsoft.com/office/powerpoint/2010/main" xmlns="" val="69172378"/>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90"/>
            <a:ext cx="3008435" cy="871538"/>
          </a:xfrm>
        </p:spPr>
        <p:txBody>
          <a:bodyPr anchor="b"/>
          <a:lstStyle>
            <a:lvl1pPr algn="l">
              <a:defRPr sz="1125"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538" y="204834"/>
            <a:ext cx="5111262"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076362"/>
            <a:ext cx="3008435" cy="351829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00E3FD-3222-4714-AD6F-D3A75223921A}"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68710DE-F82B-43A9-921B-A6D3E132B46D}" type="slidenum">
              <a:rPr lang="zh-CN" altLang="en-US"/>
              <a:pPr>
                <a:defRPr/>
              </a:pPr>
              <a:t>‹#›</a:t>
            </a:fld>
            <a:endParaRPr lang="zh-CN" altLang="en-US" sz="975"/>
          </a:p>
        </p:txBody>
      </p:sp>
    </p:spTree>
    <p:extLst>
      <p:ext uri="{BB962C8B-B14F-4D97-AF65-F5344CB8AC3E}">
        <p14:creationId xmlns:p14="http://schemas.microsoft.com/office/powerpoint/2010/main" xmlns="" val="3775465535"/>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66" y="3600453"/>
            <a:ext cx="5486400" cy="425054"/>
          </a:xfrm>
        </p:spPr>
        <p:txBody>
          <a:bodyPr anchor="b"/>
          <a:lstStyle>
            <a:lvl1pPr algn="l">
              <a:defRPr sz="112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66" y="459581"/>
            <a:ext cx="5486400" cy="3086100"/>
          </a:xfrm>
        </p:spPr>
        <p:txBody>
          <a:bodyPr/>
          <a:lstStyle>
            <a:lvl1pPr marL="0" indent="0">
              <a:buNone/>
              <a:defRPr sz="1800"/>
            </a:lvl1pPr>
            <a:lvl2pPr marL="256282" indent="0">
              <a:buNone/>
              <a:defRPr sz="1575"/>
            </a:lvl2pPr>
            <a:lvl3pPr marL="512569" indent="0">
              <a:buNone/>
              <a:defRPr sz="1350"/>
            </a:lvl3pPr>
            <a:lvl4pPr marL="768860" indent="0">
              <a:buNone/>
              <a:defRPr sz="1125"/>
            </a:lvl4pPr>
            <a:lvl5pPr marL="1025142" indent="0">
              <a:buNone/>
              <a:defRPr sz="1125"/>
            </a:lvl5pPr>
            <a:lvl6pPr marL="1281419" indent="0">
              <a:buNone/>
              <a:defRPr sz="1125"/>
            </a:lvl6pPr>
            <a:lvl7pPr marL="1537710" indent="0">
              <a:buNone/>
              <a:defRPr sz="1125"/>
            </a:lvl7pPr>
            <a:lvl8pPr marL="1793999" indent="0">
              <a:buNone/>
              <a:defRPr sz="1125"/>
            </a:lvl8pPr>
            <a:lvl9pPr marL="2050285" indent="0">
              <a:buNone/>
              <a:defRPr sz="1125"/>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166" y="4025506"/>
            <a:ext cx="5486400" cy="60364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42AB7A62-A85F-47E4-A6AE-B495E9D02E20}"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8F69C63-2368-49A5-BA12-E15D83F2B282}" type="slidenum">
              <a:rPr lang="zh-CN" altLang="en-US"/>
              <a:pPr>
                <a:defRPr/>
              </a:pPr>
              <a:t>‹#›</a:t>
            </a:fld>
            <a:endParaRPr lang="zh-CN" altLang="en-US" sz="975"/>
          </a:p>
        </p:txBody>
      </p:sp>
    </p:spTree>
    <p:extLst>
      <p:ext uri="{BB962C8B-B14F-4D97-AF65-F5344CB8AC3E}">
        <p14:creationId xmlns:p14="http://schemas.microsoft.com/office/powerpoint/2010/main" xmlns="" val="366111616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A0CEE47-84AA-4FC7-A907-94B1EC385414}"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E1447168-8A50-4643-BFFB-BD138B24E8A8}" type="slidenum">
              <a:rPr lang="zh-CN" altLang="en-US"/>
              <a:pPr>
                <a:defRPr/>
              </a:pPr>
              <a:t>‹#›</a:t>
            </a:fld>
            <a:endParaRPr lang="zh-CN" altLang="en-US" sz="975"/>
          </a:p>
        </p:txBody>
      </p:sp>
    </p:spTree>
    <p:extLst>
      <p:ext uri="{BB962C8B-B14F-4D97-AF65-F5344CB8AC3E}">
        <p14:creationId xmlns:p14="http://schemas.microsoft.com/office/powerpoint/2010/main" xmlns="" val="2545666466"/>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3"/>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3" y="205983"/>
            <a:ext cx="6031523"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E6F695F3-9E2A-449D-93B3-B46B60A8AC3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7A899101-D6D2-43ED-B0B7-AB731DA6D21F}" type="slidenum">
              <a:rPr lang="zh-CN" altLang="en-US"/>
              <a:pPr>
                <a:defRPr/>
              </a:pPr>
              <a:t>‹#›</a:t>
            </a:fld>
            <a:endParaRPr lang="zh-CN" altLang="en-US" sz="975"/>
          </a:p>
        </p:txBody>
      </p:sp>
    </p:spTree>
    <p:extLst>
      <p:ext uri="{BB962C8B-B14F-4D97-AF65-F5344CB8AC3E}">
        <p14:creationId xmlns:p14="http://schemas.microsoft.com/office/powerpoint/2010/main" xmlns="" val="2750755493"/>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D16BEED0-887A-4E70-B2FA-8286AD88C4D3}"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4E5DFDF6-307B-4260-96F1-B1075E96D114}" type="slidenum">
              <a:rPr lang="zh-CN" altLang="en-US"/>
              <a:pPr>
                <a:defRPr/>
              </a:pPr>
              <a:t>‹#›</a:t>
            </a:fld>
            <a:endParaRPr lang="zh-CN" altLang="en-US" sz="975"/>
          </a:p>
        </p:txBody>
      </p:sp>
    </p:spTree>
    <p:extLst>
      <p:ext uri="{BB962C8B-B14F-4D97-AF65-F5344CB8AC3E}">
        <p14:creationId xmlns:p14="http://schemas.microsoft.com/office/powerpoint/2010/main" xmlns="" val="2614648333"/>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28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535E0492-CC53-4B34-A099-9B31BE14942E}"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9849709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29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254BC00F-9D54-4500-AD78-3F0056088ECB}"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3727778744"/>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30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A2000D3C-DD4E-4FAA-8AAA-680C09844752}"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32797661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25374985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矩形 1"/>
          <p:cNvSpPr/>
          <p:nvPr userDrawn="1"/>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userDrawn="1"/>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563" smtClean="0">
                <a:solidFill>
                  <a:srgbClr val="FFFFFF"/>
                </a:solidFill>
                <a:latin typeface="Times New Roman" panose="02020603050405020304" pitchFamily="18" charset="0"/>
                <a:cs typeface="Times New Roman" panose="02020603050405020304" pitchFamily="18" charset="0"/>
              </a:rPr>
              <a:t> </a:t>
            </a:r>
            <a:r>
              <a:rPr lang="en-US" altLang="zh-CN" sz="563" smtClean="0">
                <a:solidFill>
                  <a:srgbClr val="FFFFFF"/>
                </a:solidFill>
                <a:latin typeface="Times New Roman" panose="02020603050405020304" pitchFamily="18" charset="0"/>
                <a:cs typeface="Times New Roman" panose="02020603050405020304" pitchFamily="18" charset="0"/>
              </a:rPr>
              <a:t>Page   </a:t>
            </a:r>
            <a:fld id="{D0E62CC4-C528-4F1F-8266-283503ED856D}" type="slidenum">
              <a:rPr lang="zh-CN" altLang="en-US" sz="563"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563"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37936996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3398"/>
            <a:ext cx="6858000" cy="1790700"/>
          </a:xfrm>
        </p:spPr>
        <p:txBody>
          <a:bodyPr anchor="b">
            <a:normAutofit/>
          </a:bodyPr>
          <a:lstStyle>
            <a:lvl1pPr algn="ctr" latinLnBrk="0">
              <a:defRPr lang="zh-CN" sz="2279"/>
            </a:lvl1pPr>
          </a:lstStyle>
          <a:p>
            <a:r>
              <a:rPr lang="zh-CN" altLang="en-US" smtClean="0"/>
              <a:t>单击此处编辑母版标题样式</a:t>
            </a:r>
            <a:endParaRPr lang="zh-CN" dirty="0"/>
          </a:p>
        </p:txBody>
      </p:sp>
      <p:sp>
        <p:nvSpPr>
          <p:cNvPr id="3" name="副标题 2"/>
          <p:cNvSpPr>
            <a:spLocks noGrp="1"/>
          </p:cNvSpPr>
          <p:nvPr>
            <p:ph type="subTitle" idx="1"/>
          </p:nvPr>
        </p:nvSpPr>
        <p:spPr>
          <a:xfrm>
            <a:off x="1143000" y="2701531"/>
            <a:ext cx="6858000" cy="1241822"/>
          </a:xfrm>
        </p:spPr>
        <p:txBody>
          <a:bodyPr/>
          <a:lstStyle>
            <a:lvl1pPr marL="0" indent="0" algn="ctr" latinLnBrk="0">
              <a:buNone/>
              <a:defRPr lang="zh-CN" sz="1013">
                <a:solidFill>
                  <a:schemeClr val="tx1">
                    <a:lumMod val="75000"/>
                    <a:lumOff val="25000"/>
                  </a:schemeClr>
                </a:solidFill>
              </a:defRPr>
            </a:lvl1pPr>
            <a:lvl2pPr marL="192881" indent="0" algn="ctr" latinLnBrk="0">
              <a:buNone/>
              <a:defRPr lang="zh-CN" sz="1181"/>
            </a:lvl2pPr>
            <a:lvl3pPr marL="385763" indent="0" algn="ctr" latinLnBrk="0">
              <a:buNone/>
              <a:defRPr lang="zh-CN" sz="1013"/>
            </a:lvl3pPr>
            <a:lvl4pPr marL="578644" indent="0" algn="ctr" latinLnBrk="0">
              <a:buNone/>
              <a:defRPr lang="zh-CN" sz="844"/>
            </a:lvl4pPr>
            <a:lvl5pPr marL="771525" indent="0" algn="ctr" latinLnBrk="0">
              <a:buNone/>
              <a:defRPr lang="zh-CN" sz="844"/>
            </a:lvl5pPr>
            <a:lvl6pPr marL="964406" indent="0" algn="ctr" latinLnBrk="0">
              <a:buNone/>
              <a:defRPr lang="zh-CN" sz="844"/>
            </a:lvl6pPr>
            <a:lvl7pPr marL="1157288" indent="0" algn="ctr" latinLnBrk="0">
              <a:buNone/>
              <a:defRPr lang="zh-CN" sz="844"/>
            </a:lvl7pPr>
            <a:lvl8pPr marL="1350169" indent="0" algn="ctr" latinLnBrk="0">
              <a:buNone/>
              <a:defRPr lang="zh-CN" sz="844"/>
            </a:lvl8pPr>
            <a:lvl9pPr marL="1543050" indent="0" algn="ctr" latinLnBrk="0">
              <a:buNone/>
              <a:defRPr lang="zh-CN" sz="844"/>
            </a:lvl9pPr>
          </a:lstStyle>
          <a:p>
            <a:r>
              <a:rPr lang="zh-CN" altLang="en-US" smtClean="0"/>
              <a:t>单击此处编辑母版副标题样式</a:t>
            </a:r>
            <a:endParaRPr 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AE5DB06D-3BD7-4AFE-AE27-022C9EEDF95F}"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19B13D6C-118A-4C9A-B37D-8468E5E525EF}" type="slidenum">
              <a:rPr lang="en-US" altLang="zh-CN"/>
              <a:pPr>
                <a:defRPr/>
              </a:pPr>
              <a:t>‹#›</a:t>
            </a:fld>
            <a:endParaRPr lang="zh-CN" altLang="en-US"/>
          </a:p>
        </p:txBody>
      </p:sp>
    </p:spTree>
    <p:extLst>
      <p:ext uri="{BB962C8B-B14F-4D97-AF65-F5344CB8AC3E}">
        <p14:creationId xmlns:p14="http://schemas.microsoft.com/office/powerpoint/2010/main" xmlns="" val="21639201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82339233-88C1-4436-9F1B-DA0F24F5506B}"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97CDC5D3-D6C1-474C-B0AE-FF30BAA6CA5E}" type="slidenum">
              <a:rPr lang="en-US" altLang="zh-CN"/>
              <a:pPr>
                <a:defRPr/>
              </a:pPr>
              <a:t>‹#›</a:t>
            </a:fld>
            <a:endParaRPr lang="zh-CN" altLang="en-US"/>
          </a:p>
        </p:txBody>
      </p:sp>
    </p:spTree>
    <p:extLst>
      <p:ext uri="{BB962C8B-B14F-4D97-AF65-F5344CB8AC3E}">
        <p14:creationId xmlns:p14="http://schemas.microsoft.com/office/powerpoint/2010/main" xmlns="" val="26491389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4317"/>
            <a:ext cx="7886700" cy="2138406"/>
          </a:xfrm>
        </p:spPr>
        <p:txBody>
          <a:bodyPr anchor="b">
            <a:normAutofit/>
          </a:bodyPr>
          <a:lstStyle>
            <a:lvl1pPr latinLnBrk="0">
              <a:defRPr lang="zh-CN" sz="2531" b="0"/>
            </a:lvl1pPr>
          </a:lstStyle>
          <a:p>
            <a:r>
              <a:rPr lang="zh-CN" altLang="en-US" smtClean="0"/>
              <a:t>单击此处编辑母版标题样式</a:t>
            </a:r>
            <a:endParaRPr lang="zh-CN" dirty="0"/>
          </a:p>
        </p:txBody>
      </p:sp>
      <p:sp>
        <p:nvSpPr>
          <p:cNvPr id="3" name="文本占位符 2"/>
          <p:cNvSpPr>
            <a:spLocks noGrp="1"/>
          </p:cNvSpPr>
          <p:nvPr>
            <p:ph type="body" idx="1"/>
          </p:nvPr>
        </p:nvSpPr>
        <p:spPr>
          <a:xfrm>
            <a:off x="623888" y="3414478"/>
            <a:ext cx="7886700" cy="1125140"/>
          </a:xfrm>
        </p:spPr>
        <p:txBody>
          <a:bodyPr/>
          <a:lstStyle>
            <a:lvl1pPr marL="0" indent="0" latinLnBrk="0">
              <a:buNone/>
              <a:defRPr lang="zh-CN" sz="1013">
                <a:solidFill>
                  <a:schemeClr val="tx1">
                    <a:lumMod val="75000"/>
                    <a:lumOff val="25000"/>
                  </a:schemeClr>
                </a:solidFill>
              </a:defRPr>
            </a:lvl1pPr>
            <a:lvl2pPr marL="192881" indent="0" latinLnBrk="0">
              <a:buNone/>
              <a:defRPr lang="zh-CN" sz="760">
                <a:solidFill>
                  <a:schemeClr val="tx1">
                    <a:tint val="75000"/>
                  </a:schemeClr>
                </a:solidFill>
              </a:defRPr>
            </a:lvl2pPr>
            <a:lvl3pPr marL="385763" indent="0" latinLnBrk="0">
              <a:buNone/>
              <a:defRPr lang="zh-CN" sz="675">
                <a:solidFill>
                  <a:schemeClr val="tx1">
                    <a:tint val="75000"/>
                  </a:schemeClr>
                </a:solidFill>
              </a:defRPr>
            </a:lvl3pPr>
            <a:lvl4pPr marL="578644" indent="0" latinLnBrk="0">
              <a:buNone/>
              <a:defRPr lang="zh-CN" sz="591">
                <a:solidFill>
                  <a:schemeClr val="tx1">
                    <a:tint val="75000"/>
                  </a:schemeClr>
                </a:solidFill>
              </a:defRPr>
            </a:lvl4pPr>
            <a:lvl5pPr marL="771525" indent="0" latinLnBrk="0">
              <a:buNone/>
              <a:defRPr lang="zh-CN" sz="591">
                <a:solidFill>
                  <a:schemeClr val="tx1">
                    <a:tint val="75000"/>
                  </a:schemeClr>
                </a:solidFill>
              </a:defRPr>
            </a:lvl5pPr>
            <a:lvl6pPr marL="964406" indent="0" latinLnBrk="0">
              <a:buNone/>
              <a:defRPr lang="zh-CN" sz="591">
                <a:solidFill>
                  <a:schemeClr val="tx1">
                    <a:tint val="75000"/>
                  </a:schemeClr>
                </a:solidFill>
              </a:defRPr>
            </a:lvl6pPr>
            <a:lvl7pPr marL="1157288" indent="0" latinLnBrk="0">
              <a:buNone/>
              <a:defRPr lang="zh-CN" sz="591">
                <a:solidFill>
                  <a:schemeClr val="tx1">
                    <a:tint val="75000"/>
                  </a:schemeClr>
                </a:solidFill>
              </a:defRPr>
            </a:lvl7pPr>
            <a:lvl8pPr marL="1350169" indent="0" latinLnBrk="0">
              <a:buNone/>
              <a:defRPr lang="zh-CN" sz="591">
                <a:solidFill>
                  <a:schemeClr val="tx1">
                    <a:tint val="75000"/>
                  </a:schemeClr>
                </a:solidFill>
              </a:defRPr>
            </a:lvl8pPr>
            <a:lvl9pPr marL="1543050" indent="0" latinLnBrk="0">
              <a:buNone/>
              <a:defRPr lang="zh-CN" sz="591">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37B48601-17BD-43F8-B627-2FE90C7BEE77}"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5FD0F82B-8859-4073-A108-9037BDD25EAC}" type="slidenum">
              <a:rPr lang="en-US" altLang="zh-CN"/>
              <a:pPr>
                <a:defRPr/>
              </a:pPr>
              <a:t>‹#›</a:t>
            </a:fld>
            <a:endParaRPr lang="zh-CN" altLang="en-US"/>
          </a:p>
        </p:txBody>
      </p:sp>
    </p:spTree>
    <p:extLst>
      <p:ext uri="{BB962C8B-B14F-4D97-AF65-F5344CB8AC3E}">
        <p14:creationId xmlns:p14="http://schemas.microsoft.com/office/powerpoint/2010/main" xmlns="" val="32896949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dirty="0"/>
          </a:p>
        </p:txBody>
      </p:sp>
      <p:sp>
        <p:nvSpPr>
          <p:cNvPr id="3" name="内容占位符 2"/>
          <p:cNvSpPr>
            <a:spLocks noGrp="1"/>
          </p:cNvSpPr>
          <p:nvPr>
            <p:ph sz="half" idx="1"/>
          </p:nvPr>
        </p:nvSpPr>
        <p:spPr>
          <a:xfrm>
            <a:off x="628650" y="1371603"/>
            <a:ext cx="3886200" cy="3263503"/>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760"/>
            </a:lvl6pPr>
            <a:lvl7pPr latinLnBrk="0">
              <a:defRPr lang="zh-CN" sz="760"/>
            </a:lvl7pPr>
            <a:lvl8pPr latinLnBrk="0">
              <a:defRPr lang="zh-CN" sz="760"/>
            </a:lvl8pPr>
            <a:lvl9pPr latinLnBrk="0">
              <a:defRPr lang="zh-CN" sz="76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内容占位符 3"/>
          <p:cNvSpPr>
            <a:spLocks noGrp="1"/>
          </p:cNvSpPr>
          <p:nvPr>
            <p:ph sz="half" idx="2"/>
          </p:nvPr>
        </p:nvSpPr>
        <p:spPr>
          <a:xfrm>
            <a:off x="4629150" y="1371603"/>
            <a:ext cx="3886200" cy="3263503"/>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760"/>
            </a:lvl6pPr>
            <a:lvl7pPr latinLnBrk="0">
              <a:defRPr lang="zh-CN" sz="760"/>
            </a:lvl7pPr>
            <a:lvl8pPr latinLnBrk="0">
              <a:defRPr lang="zh-CN" sz="760"/>
            </a:lvl8pPr>
            <a:lvl9pPr latinLnBrk="0">
              <a:defRPr lang="zh-CN" sz="76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5" name="日期占位符 4"/>
          <p:cNvSpPr>
            <a:spLocks noGrp="1"/>
          </p:cNvSpPr>
          <p:nvPr>
            <p:ph type="dt" sz="half" idx="10"/>
          </p:nvPr>
        </p:nvSpPr>
        <p:spPr/>
        <p:txBody>
          <a:bodyPr/>
          <a:lstStyle>
            <a:lvl1pPr fontAlgn="base">
              <a:spcBef>
                <a:spcPct val="0"/>
              </a:spcBef>
              <a:spcAft>
                <a:spcPct val="0"/>
              </a:spcAft>
              <a:defRPr/>
            </a:lvl1pPr>
          </a:lstStyle>
          <a:p>
            <a:pPr>
              <a:defRPr/>
            </a:pPr>
            <a:fld id="{1E88775C-960E-4E6E-AAED-EC84925F27CC}" type="datetime1">
              <a:rPr lang="en-US" altLang="zh-CN"/>
              <a:pPr>
                <a:defRPr/>
              </a:pPr>
              <a:t>6/4/2017</a:t>
            </a:fld>
            <a:endParaRPr altLang="en-US" dirty="0"/>
          </a:p>
        </p:txBody>
      </p:sp>
      <p:sp>
        <p:nvSpPr>
          <p:cNvPr id="6" name="页脚占位符 5"/>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7" name="幻灯片编号占位符 6"/>
          <p:cNvSpPr>
            <a:spLocks noGrp="1"/>
          </p:cNvSpPr>
          <p:nvPr>
            <p:ph type="sldNum" sz="quarter" idx="12"/>
          </p:nvPr>
        </p:nvSpPr>
        <p:spPr/>
        <p:txBody>
          <a:bodyPr/>
          <a:lstStyle>
            <a:lvl1pPr>
              <a:defRPr/>
            </a:lvl1pPr>
          </a:lstStyle>
          <a:p>
            <a:pPr>
              <a:defRPr/>
            </a:pPr>
            <a:fld id="{3066AA35-F93E-4895-81EE-6710E3095E66}" type="slidenum">
              <a:rPr lang="en-US" altLang="zh-CN"/>
              <a:pPr>
                <a:defRPr/>
              </a:pPr>
              <a:t>‹#›</a:t>
            </a:fld>
            <a:endParaRPr lang="zh-CN" altLang="en-US"/>
          </a:p>
        </p:txBody>
      </p:sp>
    </p:spTree>
    <p:extLst>
      <p:ext uri="{BB962C8B-B14F-4D97-AF65-F5344CB8AC3E}">
        <p14:creationId xmlns:p14="http://schemas.microsoft.com/office/powerpoint/2010/main" xmlns="" val="196546748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630936" y="1261388"/>
            <a:ext cx="3867150" cy="548640"/>
          </a:xfrm>
        </p:spPr>
        <p:txBody>
          <a:bodyPr anchor="b"/>
          <a:lstStyle>
            <a:lvl1pPr marL="0" indent="0" latinLnBrk="0">
              <a:buNone/>
              <a:defRPr lang="zh-CN" sz="1013" b="1"/>
            </a:lvl1pPr>
            <a:lvl2pPr marL="192881" indent="0" latinLnBrk="0">
              <a:buNone/>
              <a:defRPr lang="zh-CN" sz="844" b="1"/>
            </a:lvl2pPr>
            <a:lvl3pPr marL="385763" indent="0" latinLnBrk="0">
              <a:buNone/>
              <a:defRPr lang="zh-CN" sz="760" b="1"/>
            </a:lvl3pPr>
            <a:lvl4pPr marL="578644" indent="0" latinLnBrk="0">
              <a:buNone/>
              <a:defRPr lang="zh-CN" sz="675" b="1"/>
            </a:lvl4pPr>
            <a:lvl5pPr marL="771525" indent="0" latinLnBrk="0">
              <a:buNone/>
              <a:defRPr lang="zh-CN" sz="675" b="1"/>
            </a:lvl5pPr>
            <a:lvl6pPr marL="964406" indent="0" latinLnBrk="0">
              <a:buNone/>
              <a:defRPr lang="zh-CN" sz="675" b="1"/>
            </a:lvl6pPr>
            <a:lvl7pPr marL="1157288" indent="0" latinLnBrk="0">
              <a:buNone/>
              <a:defRPr lang="zh-CN" sz="675" b="1"/>
            </a:lvl7pPr>
            <a:lvl8pPr marL="1350169" indent="0" latinLnBrk="0">
              <a:buNone/>
              <a:defRPr lang="zh-CN" sz="675" b="1"/>
            </a:lvl8pPr>
            <a:lvl9pPr marL="1543050" indent="0" latinLnBrk="0">
              <a:buNone/>
              <a:defRPr lang="zh-CN" sz="675" b="1"/>
            </a:lvl9pPr>
          </a:lstStyle>
          <a:p>
            <a:pPr lvl="0"/>
            <a:r>
              <a:rPr lang="zh-CN" altLang="en-US" smtClean="0"/>
              <a:t>单击此处编辑母版文本样式</a:t>
            </a:r>
          </a:p>
        </p:txBody>
      </p:sp>
      <p:sp>
        <p:nvSpPr>
          <p:cNvPr id="4" name="内容占位符 3"/>
          <p:cNvSpPr>
            <a:spLocks noGrp="1"/>
          </p:cNvSpPr>
          <p:nvPr>
            <p:ph sz="half" idx="2"/>
          </p:nvPr>
        </p:nvSpPr>
        <p:spPr>
          <a:xfrm>
            <a:off x="630936" y="1880665"/>
            <a:ext cx="3867150" cy="2796194"/>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675"/>
            </a:lvl6pPr>
            <a:lvl7pPr latinLnBrk="0">
              <a:defRPr lang="zh-CN" sz="675"/>
            </a:lvl7pPr>
            <a:lvl8pPr latinLnBrk="0">
              <a:defRPr lang="zh-CN" sz="675"/>
            </a:lvl8pPr>
            <a:lvl9pPr latinLnBrk="0">
              <a:defRPr lang="zh-CN" sz="67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5" name="文本占位符 4"/>
          <p:cNvSpPr>
            <a:spLocks noGrp="1"/>
          </p:cNvSpPr>
          <p:nvPr>
            <p:ph type="body" sz="quarter" idx="3"/>
          </p:nvPr>
        </p:nvSpPr>
        <p:spPr>
          <a:xfrm>
            <a:off x="4661299" y="1261388"/>
            <a:ext cx="3868340" cy="548640"/>
          </a:xfrm>
        </p:spPr>
        <p:txBody>
          <a:bodyPr anchor="b"/>
          <a:lstStyle>
            <a:lvl1pPr marL="0" indent="0" latinLnBrk="0">
              <a:buNone/>
              <a:defRPr lang="zh-CN" sz="1013" b="1"/>
            </a:lvl1pPr>
            <a:lvl2pPr marL="192881" indent="0" latinLnBrk="0">
              <a:buNone/>
              <a:defRPr lang="zh-CN" sz="844" b="1"/>
            </a:lvl2pPr>
            <a:lvl3pPr marL="385763" indent="0" latinLnBrk="0">
              <a:buNone/>
              <a:defRPr lang="zh-CN" sz="760" b="1"/>
            </a:lvl3pPr>
            <a:lvl4pPr marL="578644" indent="0" latinLnBrk="0">
              <a:buNone/>
              <a:defRPr lang="zh-CN" sz="675" b="1"/>
            </a:lvl4pPr>
            <a:lvl5pPr marL="771525" indent="0" latinLnBrk="0">
              <a:buNone/>
              <a:defRPr lang="zh-CN" sz="675" b="1"/>
            </a:lvl5pPr>
            <a:lvl6pPr marL="964406" indent="0" latinLnBrk="0">
              <a:buNone/>
              <a:defRPr lang="zh-CN" sz="675" b="1"/>
            </a:lvl6pPr>
            <a:lvl7pPr marL="1157288" indent="0" latinLnBrk="0">
              <a:buNone/>
              <a:defRPr lang="zh-CN" sz="675" b="1"/>
            </a:lvl7pPr>
            <a:lvl8pPr marL="1350169" indent="0" latinLnBrk="0">
              <a:buNone/>
              <a:defRPr lang="zh-CN" sz="675" b="1"/>
            </a:lvl8pPr>
            <a:lvl9pPr marL="1543050" indent="0" latinLnBrk="0">
              <a:buNone/>
              <a:defRPr lang="zh-CN" sz="675" b="1"/>
            </a:lvl9pPr>
          </a:lstStyle>
          <a:p>
            <a:pPr lvl="0"/>
            <a:r>
              <a:rPr lang="zh-CN" altLang="en-US" smtClean="0"/>
              <a:t>单击此处编辑母版文本样式</a:t>
            </a:r>
          </a:p>
        </p:txBody>
      </p:sp>
      <p:sp>
        <p:nvSpPr>
          <p:cNvPr id="6" name="内容占位符 5"/>
          <p:cNvSpPr>
            <a:spLocks noGrp="1"/>
          </p:cNvSpPr>
          <p:nvPr>
            <p:ph sz="quarter" idx="4"/>
          </p:nvPr>
        </p:nvSpPr>
        <p:spPr>
          <a:xfrm>
            <a:off x="4661299" y="1880665"/>
            <a:ext cx="3868340" cy="2796194"/>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675"/>
            </a:lvl6pPr>
            <a:lvl7pPr latinLnBrk="0">
              <a:defRPr lang="zh-CN" sz="675"/>
            </a:lvl7pPr>
            <a:lvl8pPr latinLnBrk="0">
              <a:defRPr lang="zh-CN" sz="675"/>
            </a:lvl8pPr>
            <a:lvl9pPr latinLnBrk="0">
              <a:defRPr lang="zh-CN" sz="67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10" name="标题 9"/>
          <p:cNvSpPr>
            <a:spLocks noGrp="1"/>
          </p:cNvSpPr>
          <p:nvPr>
            <p:ph type="title"/>
          </p:nvPr>
        </p:nvSpPr>
        <p:spPr/>
        <p:txBody>
          <a:bodyPr/>
          <a:lstStyle/>
          <a:p>
            <a:r>
              <a:rPr lang="zh-CN" altLang="en-US" smtClean="0"/>
              <a:t>单击此处编辑母版标题样式</a:t>
            </a:r>
            <a:endParaRPr lang="zh-CN" dirty="0"/>
          </a:p>
        </p:txBody>
      </p:sp>
      <p:sp>
        <p:nvSpPr>
          <p:cNvPr id="7" name="日期占位符 6"/>
          <p:cNvSpPr>
            <a:spLocks noGrp="1"/>
          </p:cNvSpPr>
          <p:nvPr>
            <p:ph type="dt" sz="half" idx="10"/>
          </p:nvPr>
        </p:nvSpPr>
        <p:spPr/>
        <p:txBody>
          <a:bodyPr/>
          <a:lstStyle>
            <a:lvl1pPr fontAlgn="base">
              <a:spcBef>
                <a:spcPct val="0"/>
              </a:spcBef>
              <a:spcAft>
                <a:spcPct val="0"/>
              </a:spcAft>
              <a:defRPr/>
            </a:lvl1pPr>
          </a:lstStyle>
          <a:p>
            <a:pPr>
              <a:defRPr/>
            </a:pPr>
            <a:fld id="{37D10168-3234-4961-8EBF-A84308D6D639}" type="datetime1">
              <a:rPr lang="en-US" altLang="zh-CN"/>
              <a:pPr>
                <a:defRPr/>
              </a:pPr>
              <a:t>6/4/2017</a:t>
            </a:fld>
            <a:endParaRPr altLang="en-US" dirty="0"/>
          </a:p>
        </p:txBody>
      </p:sp>
      <p:sp>
        <p:nvSpPr>
          <p:cNvPr id="8" name="页脚占位符 7"/>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9" name="幻灯片编号占位符 8"/>
          <p:cNvSpPr>
            <a:spLocks noGrp="1"/>
          </p:cNvSpPr>
          <p:nvPr>
            <p:ph type="sldNum" sz="quarter" idx="12"/>
          </p:nvPr>
        </p:nvSpPr>
        <p:spPr/>
        <p:txBody>
          <a:bodyPr/>
          <a:lstStyle>
            <a:lvl1pPr>
              <a:defRPr/>
            </a:lvl1pPr>
          </a:lstStyle>
          <a:p>
            <a:pPr>
              <a:defRPr/>
            </a:pPr>
            <a:fld id="{9BAF2F8D-FF1F-4852-A25C-349257365F6E}" type="slidenum">
              <a:rPr lang="en-US" altLang="zh-CN"/>
              <a:pPr>
                <a:defRPr/>
              </a:pPr>
              <a:t>‹#›</a:t>
            </a:fld>
            <a:endParaRPr lang="zh-CN" altLang="en-US"/>
          </a:p>
        </p:txBody>
      </p:sp>
    </p:spTree>
    <p:extLst>
      <p:ext uri="{BB962C8B-B14F-4D97-AF65-F5344CB8AC3E}">
        <p14:creationId xmlns:p14="http://schemas.microsoft.com/office/powerpoint/2010/main" xmlns="" val="42806169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r>
              <a:rPr lang="zh-CN" altLang="en-US" smtClean="0"/>
              <a:t>单击此处编辑母版标题样式</a:t>
            </a:r>
            <a:endParaRPr lang="zh-CN" dirty="0"/>
          </a:p>
        </p:txBody>
      </p:sp>
      <p:sp>
        <p:nvSpPr>
          <p:cNvPr id="3" name="日期占位符 2"/>
          <p:cNvSpPr>
            <a:spLocks noGrp="1"/>
          </p:cNvSpPr>
          <p:nvPr>
            <p:ph type="dt" sz="half" idx="10"/>
          </p:nvPr>
        </p:nvSpPr>
        <p:spPr/>
        <p:txBody>
          <a:bodyPr/>
          <a:lstStyle>
            <a:lvl1pPr fontAlgn="base">
              <a:spcBef>
                <a:spcPct val="0"/>
              </a:spcBef>
              <a:spcAft>
                <a:spcPct val="0"/>
              </a:spcAft>
              <a:defRPr/>
            </a:lvl1pPr>
          </a:lstStyle>
          <a:p>
            <a:pPr>
              <a:defRPr/>
            </a:pPr>
            <a:fld id="{C958C13B-7272-4848-9EDA-70933E631953}" type="datetime1">
              <a:rPr lang="en-US" altLang="zh-CN"/>
              <a:pPr>
                <a:defRPr/>
              </a:pPr>
              <a:t>6/4/2017</a:t>
            </a:fld>
            <a:endParaRPr altLang="en-US" dirty="0"/>
          </a:p>
        </p:txBody>
      </p:sp>
      <p:sp>
        <p:nvSpPr>
          <p:cNvPr id="4" name="页脚占位符 3"/>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5" name="幻灯片编号占位符 4"/>
          <p:cNvSpPr>
            <a:spLocks noGrp="1"/>
          </p:cNvSpPr>
          <p:nvPr>
            <p:ph type="sldNum" sz="quarter" idx="12"/>
          </p:nvPr>
        </p:nvSpPr>
        <p:spPr/>
        <p:txBody>
          <a:bodyPr/>
          <a:lstStyle>
            <a:lvl1pPr>
              <a:defRPr/>
            </a:lvl1pPr>
          </a:lstStyle>
          <a:p>
            <a:pPr>
              <a:defRPr/>
            </a:pPr>
            <a:fld id="{24C60F23-5A96-44CD-A86D-A4D1197886D0}" type="slidenum">
              <a:rPr lang="en-US" altLang="zh-CN"/>
              <a:pPr>
                <a:defRPr/>
              </a:pPr>
              <a:t>‹#›</a:t>
            </a:fld>
            <a:endParaRPr lang="zh-CN" altLang="en-US"/>
          </a:p>
        </p:txBody>
      </p:sp>
    </p:spTree>
    <p:extLst>
      <p:ext uri="{BB962C8B-B14F-4D97-AF65-F5344CB8AC3E}">
        <p14:creationId xmlns:p14="http://schemas.microsoft.com/office/powerpoint/2010/main" xmlns="" val="511893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fontAlgn="base">
              <a:spcBef>
                <a:spcPct val="0"/>
              </a:spcBef>
              <a:spcAft>
                <a:spcPct val="0"/>
              </a:spcAft>
              <a:defRPr/>
            </a:lvl1pPr>
          </a:lstStyle>
          <a:p>
            <a:pPr>
              <a:defRPr/>
            </a:pPr>
            <a:fld id="{A7B9DC07-7808-4E87-87C4-629C09DA0EFC}" type="datetime1">
              <a:rPr lang="en-US" altLang="zh-CN"/>
              <a:pPr>
                <a:defRPr/>
              </a:pPr>
              <a:t>6/4/2017</a:t>
            </a:fld>
            <a:endParaRPr altLang="en-US" dirty="0"/>
          </a:p>
        </p:txBody>
      </p:sp>
      <p:sp>
        <p:nvSpPr>
          <p:cNvPr id="3" name="页脚占位符 2"/>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4" name="幻灯片编号占位符 3"/>
          <p:cNvSpPr>
            <a:spLocks noGrp="1"/>
          </p:cNvSpPr>
          <p:nvPr>
            <p:ph type="sldNum" sz="quarter" idx="12"/>
          </p:nvPr>
        </p:nvSpPr>
        <p:spPr/>
        <p:txBody>
          <a:bodyPr/>
          <a:lstStyle>
            <a:lvl1pPr>
              <a:defRPr/>
            </a:lvl1pPr>
          </a:lstStyle>
          <a:p>
            <a:pPr>
              <a:defRPr/>
            </a:pPr>
            <a:fld id="{AF6BD34C-666D-4C68-9B77-F19DF3F2FF01}" type="slidenum">
              <a:rPr lang="en-US" altLang="zh-CN"/>
              <a:pPr>
                <a:defRPr/>
              </a:pPr>
              <a:t>‹#›</a:t>
            </a:fld>
            <a:endParaRPr lang="zh-CN" altLang="en-US"/>
          </a:p>
        </p:txBody>
      </p:sp>
    </p:spTree>
    <p:extLst>
      <p:ext uri="{BB962C8B-B14F-4D97-AF65-F5344CB8AC3E}">
        <p14:creationId xmlns:p14="http://schemas.microsoft.com/office/powerpoint/2010/main" xmlns="" val="5009034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936" y="342903"/>
            <a:ext cx="2948940" cy="1200148"/>
          </a:xfrm>
        </p:spPr>
        <p:txBody>
          <a:bodyPr anchor="b">
            <a:normAutofit/>
          </a:bodyPr>
          <a:lstStyle>
            <a:lvl1pPr latinLnBrk="0">
              <a:defRPr lang="zh-CN" sz="1350" b="0"/>
            </a:lvl1pPr>
          </a:lstStyle>
          <a:p>
            <a:r>
              <a:rPr lang="zh-CN" altLang="en-US" smtClean="0"/>
              <a:t>单击此处编辑母版标题样式</a:t>
            </a:r>
            <a:endParaRPr lang="zh-CN" dirty="0"/>
          </a:p>
        </p:txBody>
      </p:sp>
      <p:sp>
        <p:nvSpPr>
          <p:cNvPr id="3" name="内容占位符 2"/>
          <p:cNvSpPr>
            <a:spLocks noGrp="1"/>
          </p:cNvSpPr>
          <p:nvPr>
            <p:ph idx="1"/>
          </p:nvPr>
        </p:nvSpPr>
        <p:spPr>
          <a:xfrm>
            <a:off x="3886202" y="742950"/>
            <a:ext cx="4529613" cy="3657600"/>
          </a:xfrm>
        </p:spPr>
        <p:txBody>
          <a:bodyPr/>
          <a:lstStyle>
            <a:lvl1pPr latinLnBrk="0">
              <a:defRPr lang="zh-CN" sz="1350"/>
            </a:lvl1pPr>
            <a:lvl2pPr latinLnBrk="0">
              <a:defRPr lang="zh-CN" sz="1181"/>
            </a:lvl2pPr>
            <a:lvl3pPr latinLnBrk="0">
              <a:defRPr lang="zh-CN" sz="1013"/>
            </a:lvl3pPr>
            <a:lvl4pPr latinLnBrk="0">
              <a:defRPr lang="zh-CN" sz="844"/>
            </a:lvl4pPr>
            <a:lvl5pPr latinLnBrk="0">
              <a:defRPr lang="zh-CN" sz="844"/>
            </a:lvl5pPr>
            <a:lvl6pPr latinLnBrk="0">
              <a:defRPr lang="zh-CN" sz="844"/>
            </a:lvl6pPr>
            <a:lvl7pPr latinLnBrk="0">
              <a:defRPr lang="zh-CN" sz="844"/>
            </a:lvl7pPr>
            <a:lvl8pPr latinLnBrk="0">
              <a:defRPr lang="zh-CN" sz="844"/>
            </a:lvl8pPr>
            <a:lvl9pPr latinLnBrk="0">
              <a:defRPr lang="zh-CN" sz="844"/>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文本占位符 3"/>
          <p:cNvSpPr>
            <a:spLocks noGrp="1"/>
          </p:cNvSpPr>
          <p:nvPr>
            <p:ph type="body" sz="half" idx="2"/>
          </p:nvPr>
        </p:nvSpPr>
        <p:spPr>
          <a:xfrm>
            <a:off x="630936" y="1543049"/>
            <a:ext cx="2948940" cy="2857501"/>
          </a:xfrm>
        </p:spPr>
        <p:txBody>
          <a:bodyPr/>
          <a:lstStyle>
            <a:lvl1pPr marL="0" indent="0" latinLnBrk="0">
              <a:lnSpc>
                <a:spcPct val="100000"/>
              </a:lnSpc>
              <a:buNone/>
              <a:defRPr lang="zh-CN" sz="591"/>
            </a:lvl1pPr>
            <a:lvl2pPr marL="192881" indent="0" latinLnBrk="0">
              <a:buNone/>
              <a:defRPr lang="zh-CN" sz="506"/>
            </a:lvl2pPr>
            <a:lvl3pPr marL="385763" indent="0" latinLnBrk="0">
              <a:buNone/>
              <a:defRPr lang="zh-CN" sz="422"/>
            </a:lvl3pPr>
            <a:lvl4pPr marL="578644" indent="0" latinLnBrk="0">
              <a:buNone/>
              <a:defRPr lang="zh-CN" sz="380"/>
            </a:lvl4pPr>
            <a:lvl5pPr marL="771525" indent="0" latinLnBrk="0">
              <a:buNone/>
              <a:defRPr lang="zh-CN" sz="380"/>
            </a:lvl5pPr>
            <a:lvl6pPr marL="964406" indent="0" latinLnBrk="0">
              <a:buNone/>
              <a:defRPr lang="zh-CN" sz="380"/>
            </a:lvl6pPr>
            <a:lvl7pPr marL="1157288" indent="0" latinLnBrk="0">
              <a:buNone/>
              <a:defRPr lang="zh-CN" sz="380"/>
            </a:lvl7pPr>
            <a:lvl8pPr marL="1350169" indent="0" latinLnBrk="0">
              <a:buNone/>
              <a:defRPr lang="zh-CN" sz="380"/>
            </a:lvl8pPr>
            <a:lvl9pPr marL="1543050" indent="0" latinLnBrk="0">
              <a:buNone/>
              <a:defRPr lang="zh-CN" sz="38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fontAlgn="base">
              <a:spcBef>
                <a:spcPct val="0"/>
              </a:spcBef>
              <a:spcAft>
                <a:spcPct val="0"/>
              </a:spcAft>
              <a:defRPr/>
            </a:lvl1pPr>
          </a:lstStyle>
          <a:p>
            <a:pPr>
              <a:defRPr/>
            </a:pPr>
            <a:fld id="{308FF8B2-FF25-4176-B544-CFACFBB95F82}" type="datetime1">
              <a:rPr lang="en-US" altLang="zh-CN"/>
              <a:pPr>
                <a:defRPr/>
              </a:pPr>
              <a:t>6/4/2017</a:t>
            </a:fld>
            <a:endParaRPr altLang="en-US" dirty="0"/>
          </a:p>
        </p:txBody>
      </p:sp>
      <p:sp>
        <p:nvSpPr>
          <p:cNvPr id="6" name="页脚占位符 5"/>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7" name="幻灯片编号占位符 6"/>
          <p:cNvSpPr>
            <a:spLocks noGrp="1"/>
          </p:cNvSpPr>
          <p:nvPr>
            <p:ph type="sldNum" sz="quarter" idx="12"/>
          </p:nvPr>
        </p:nvSpPr>
        <p:spPr/>
        <p:txBody>
          <a:bodyPr/>
          <a:lstStyle>
            <a:lvl1pPr>
              <a:defRPr/>
            </a:lvl1pPr>
          </a:lstStyle>
          <a:p>
            <a:pPr>
              <a:defRPr/>
            </a:pPr>
            <a:fld id="{65162053-34DB-44FE-A368-5F90400681EC}" type="slidenum">
              <a:rPr lang="en-US" altLang="zh-CN"/>
              <a:pPr>
                <a:defRPr/>
              </a:pPr>
              <a:t>‹#›</a:t>
            </a:fld>
            <a:endParaRPr lang="zh-CN" altLang="en-US"/>
          </a:p>
        </p:txBody>
      </p:sp>
    </p:spTree>
    <p:extLst>
      <p:ext uri="{BB962C8B-B14F-4D97-AF65-F5344CB8AC3E}">
        <p14:creationId xmlns:p14="http://schemas.microsoft.com/office/powerpoint/2010/main" xmlns="" val="15298221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936" y="342900"/>
            <a:ext cx="2948940" cy="1200150"/>
          </a:xfrm>
        </p:spPr>
        <p:txBody>
          <a:bodyPr anchor="b">
            <a:normAutofit/>
          </a:bodyPr>
          <a:lstStyle>
            <a:lvl1pPr latinLnBrk="0">
              <a:defRPr lang="zh-CN" sz="1350" b="0"/>
            </a:lvl1pPr>
          </a:lstStyle>
          <a:p>
            <a:r>
              <a:rPr lang="zh-CN" altLang="en-US" smtClean="0"/>
              <a:t>单击此处编辑母版标题样式</a:t>
            </a:r>
            <a:endParaRPr lang="zh-CN" dirty="0"/>
          </a:p>
        </p:txBody>
      </p:sp>
      <p:sp>
        <p:nvSpPr>
          <p:cNvPr id="3" name="图片占位符 2"/>
          <p:cNvSpPr>
            <a:spLocks noGrp="1"/>
          </p:cNvSpPr>
          <p:nvPr>
            <p:ph type="pic" idx="1"/>
          </p:nvPr>
        </p:nvSpPr>
        <p:spPr>
          <a:xfrm>
            <a:off x="3886200" y="742950"/>
            <a:ext cx="4530852" cy="3657600"/>
          </a:xfrm>
        </p:spPr>
        <p:txBody>
          <a:bodyPr rtlCol="0">
            <a:normAutofit/>
          </a:bodyPr>
          <a:lstStyle>
            <a:lvl1pPr marL="0" indent="0" latinLnBrk="0">
              <a:buNone/>
              <a:defRPr lang="zh-CN" sz="1350"/>
            </a:lvl1pPr>
            <a:lvl2pPr marL="192881" indent="0" latinLnBrk="0">
              <a:buNone/>
              <a:defRPr lang="zh-CN" sz="1181"/>
            </a:lvl2pPr>
            <a:lvl3pPr marL="385763" indent="0" latinLnBrk="0">
              <a:buNone/>
              <a:defRPr lang="zh-CN" sz="1013"/>
            </a:lvl3pPr>
            <a:lvl4pPr marL="578644" indent="0" latinLnBrk="0">
              <a:buNone/>
              <a:defRPr lang="zh-CN" sz="844"/>
            </a:lvl4pPr>
            <a:lvl5pPr marL="771525" indent="0" latinLnBrk="0">
              <a:buNone/>
              <a:defRPr lang="zh-CN" sz="844"/>
            </a:lvl5pPr>
            <a:lvl6pPr marL="964406" indent="0" latinLnBrk="0">
              <a:buNone/>
              <a:defRPr lang="zh-CN" sz="844"/>
            </a:lvl6pPr>
            <a:lvl7pPr marL="1157288" indent="0" latinLnBrk="0">
              <a:buNone/>
              <a:defRPr lang="zh-CN" sz="844"/>
            </a:lvl7pPr>
            <a:lvl8pPr marL="1350169" indent="0" latinLnBrk="0">
              <a:buNone/>
              <a:defRPr lang="zh-CN" sz="844"/>
            </a:lvl8pPr>
            <a:lvl9pPr marL="1543050" indent="0" latinLnBrk="0">
              <a:buNone/>
              <a:defRPr lang="zh-CN" sz="844"/>
            </a:lvl9pPr>
          </a:lstStyle>
          <a:p>
            <a:pPr lvl="0"/>
            <a:r>
              <a:rPr lang="zh-CN" altLang="en-US" noProof="0" smtClean="0"/>
              <a:t>单击图标添加图片</a:t>
            </a:r>
            <a:endParaRPr lang="zh-CN" noProof="0" dirty="0"/>
          </a:p>
        </p:txBody>
      </p:sp>
      <p:sp>
        <p:nvSpPr>
          <p:cNvPr id="4" name="文本占位符 3"/>
          <p:cNvSpPr>
            <a:spLocks noGrp="1"/>
          </p:cNvSpPr>
          <p:nvPr>
            <p:ph type="body" sz="half" idx="2"/>
          </p:nvPr>
        </p:nvSpPr>
        <p:spPr>
          <a:xfrm>
            <a:off x="630936" y="1543050"/>
            <a:ext cx="2948940" cy="2857500"/>
          </a:xfrm>
        </p:spPr>
        <p:txBody>
          <a:bodyPr/>
          <a:lstStyle>
            <a:lvl1pPr marL="0" indent="0" latinLnBrk="0">
              <a:lnSpc>
                <a:spcPct val="100000"/>
              </a:lnSpc>
              <a:buNone/>
              <a:defRPr lang="zh-CN" sz="591"/>
            </a:lvl1pPr>
            <a:lvl2pPr marL="192881" indent="0" latinLnBrk="0">
              <a:buNone/>
              <a:defRPr lang="zh-CN" sz="506"/>
            </a:lvl2pPr>
            <a:lvl3pPr marL="385763" indent="0" latinLnBrk="0">
              <a:buNone/>
              <a:defRPr lang="zh-CN" sz="422"/>
            </a:lvl3pPr>
            <a:lvl4pPr marL="578644" indent="0" latinLnBrk="0">
              <a:buNone/>
              <a:defRPr lang="zh-CN" sz="380"/>
            </a:lvl4pPr>
            <a:lvl5pPr marL="771525" indent="0" latinLnBrk="0">
              <a:buNone/>
              <a:defRPr lang="zh-CN" sz="380"/>
            </a:lvl5pPr>
            <a:lvl6pPr marL="964406" indent="0" latinLnBrk="0">
              <a:buNone/>
              <a:defRPr lang="zh-CN" sz="380"/>
            </a:lvl6pPr>
            <a:lvl7pPr marL="1157288" indent="0" latinLnBrk="0">
              <a:buNone/>
              <a:defRPr lang="zh-CN" sz="380"/>
            </a:lvl7pPr>
            <a:lvl8pPr marL="1350169" indent="0" latinLnBrk="0">
              <a:buNone/>
              <a:defRPr lang="zh-CN" sz="380"/>
            </a:lvl8pPr>
            <a:lvl9pPr marL="1543050" indent="0" latinLnBrk="0">
              <a:buNone/>
              <a:defRPr lang="zh-CN" sz="38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fontAlgn="base">
              <a:spcBef>
                <a:spcPct val="0"/>
              </a:spcBef>
              <a:spcAft>
                <a:spcPct val="0"/>
              </a:spcAft>
              <a:defRPr/>
            </a:lvl1pPr>
          </a:lstStyle>
          <a:p>
            <a:pPr>
              <a:defRPr/>
            </a:pPr>
            <a:fld id="{2D12B1E1-AB3A-45FD-8B26-95FB3D0D3B9C}" type="datetime1">
              <a:rPr lang="en-US" altLang="zh-CN"/>
              <a:pPr>
                <a:defRPr/>
              </a:pPr>
              <a:t>6/4/2017</a:t>
            </a:fld>
            <a:endParaRPr altLang="en-US" dirty="0"/>
          </a:p>
        </p:txBody>
      </p:sp>
      <p:sp>
        <p:nvSpPr>
          <p:cNvPr id="6" name="页脚占位符 5"/>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7" name="幻灯片编号占位符 6"/>
          <p:cNvSpPr>
            <a:spLocks noGrp="1"/>
          </p:cNvSpPr>
          <p:nvPr>
            <p:ph type="sldNum" sz="quarter" idx="12"/>
          </p:nvPr>
        </p:nvSpPr>
        <p:spPr/>
        <p:txBody>
          <a:bodyPr/>
          <a:lstStyle>
            <a:lvl1pPr>
              <a:defRPr/>
            </a:lvl1pPr>
          </a:lstStyle>
          <a:p>
            <a:pPr>
              <a:defRPr/>
            </a:pPr>
            <a:fld id="{C5A6D291-870B-4FD0-B365-FE87EB2EB95A}" type="slidenum">
              <a:rPr lang="en-US" altLang="zh-CN"/>
              <a:pPr>
                <a:defRPr/>
              </a:pPr>
              <a:t>‹#›</a:t>
            </a:fld>
            <a:endParaRPr lang="zh-CN" altLang="en-US"/>
          </a:p>
        </p:txBody>
      </p:sp>
    </p:spTree>
    <p:extLst>
      <p:ext uri="{BB962C8B-B14F-4D97-AF65-F5344CB8AC3E}">
        <p14:creationId xmlns:p14="http://schemas.microsoft.com/office/powerpoint/2010/main" xmlns="" val="2966085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37173904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dirty="0"/>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C449C322-B0F0-4D83-ACFC-2C86D970A90A}"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FFCC81CA-2541-429F-AEFE-591E4597B2C4}" type="slidenum">
              <a:rPr lang="en-US" altLang="zh-CN"/>
              <a:pPr>
                <a:defRPr/>
              </a:pPr>
              <a:t>‹#›</a:t>
            </a:fld>
            <a:endParaRPr lang="zh-CN" altLang="en-US"/>
          </a:p>
        </p:txBody>
      </p:sp>
    </p:spTree>
    <p:extLst>
      <p:ext uri="{BB962C8B-B14F-4D97-AF65-F5344CB8AC3E}">
        <p14:creationId xmlns:p14="http://schemas.microsoft.com/office/powerpoint/2010/main" xmlns="" val="4715048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05981"/>
            <a:ext cx="1971675" cy="4423172"/>
          </a:xfrm>
        </p:spPr>
        <p:txBody>
          <a:bodyPr vert="eaVert"/>
          <a:lstStyle/>
          <a:p>
            <a:r>
              <a:rPr lang="zh-CN" altLang="en-US" smtClean="0"/>
              <a:t>单击此处编辑母版标题样式</a:t>
            </a:r>
            <a:endParaRPr lang="zh-CN" dirty="0"/>
          </a:p>
        </p:txBody>
      </p:sp>
      <p:sp>
        <p:nvSpPr>
          <p:cNvPr id="3" name="竖排文字占位符 2"/>
          <p:cNvSpPr>
            <a:spLocks noGrp="1"/>
          </p:cNvSpPr>
          <p:nvPr>
            <p:ph type="body" orient="vert" idx="1"/>
          </p:nvPr>
        </p:nvSpPr>
        <p:spPr>
          <a:xfrm>
            <a:off x="628652" y="205981"/>
            <a:ext cx="5800725" cy="442317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C238FEC9-9F0B-4234-B6EE-E8A003C4E6BB}"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1FFFC0D2-FE41-475B-BA96-221C172C1F79}" type="slidenum">
              <a:rPr lang="en-US" altLang="zh-CN"/>
              <a:pPr>
                <a:defRPr/>
              </a:pPr>
              <a:t>‹#›</a:t>
            </a:fld>
            <a:endParaRPr lang="zh-CN" altLang="en-US"/>
          </a:p>
        </p:txBody>
      </p:sp>
    </p:spTree>
    <p:extLst>
      <p:ext uri="{BB962C8B-B14F-4D97-AF65-F5344CB8AC3E}">
        <p14:creationId xmlns:p14="http://schemas.microsoft.com/office/powerpoint/2010/main" xmlns="" val="9335040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5F9065FB-1E7A-4CF4-A7CD-164D34711E6E}" type="datetime1">
              <a:rPr lang="zh-CN" altLang="en-US"/>
              <a:pPr>
                <a:defRPr/>
              </a:pPr>
              <a:t>2017-6-4</a:t>
            </a:fld>
            <a:endParaRPr altLang="en-US" sz="760"/>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D1ACD264-89D7-4807-ABC9-04173E613EC0}" type="slidenum">
              <a:rPr lang="zh-CN" altLang="en-US"/>
              <a:pPr>
                <a:defRPr/>
              </a:pPr>
              <a:t>‹#›</a:t>
            </a:fld>
            <a:endParaRPr lang="zh-CN" altLang="en-US" sz="731"/>
          </a:p>
        </p:txBody>
      </p:sp>
    </p:spTree>
    <p:extLst>
      <p:ext uri="{BB962C8B-B14F-4D97-AF65-F5344CB8AC3E}">
        <p14:creationId xmlns:p14="http://schemas.microsoft.com/office/powerpoint/2010/main" xmlns="" val="1057120695"/>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66"/>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lvl1pPr>
            <a:lvl2pPr marL="256282" indent="0" algn="ctr">
              <a:buNone/>
              <a:defRPr/>
            </a:lvl2pPr>
            <a:lvl3pPr marL="512569" indent="0" algn="ctr">
              <a:buNone/>
              <a:defRPr/>
            </a:lvl3pPr>
            <a:lvl4pPr marL="768860" indent="0" algn="ctr">
              <a:buNone/>
              <a:defRPr/>
            </a:lvl4pPr>
            <a:lvl5pPr marL="1025142" indent="0" algn="ctr">
              <a:buNone/>
              <a:defRPr/>
            </a:lvl5pPr>
            <a:lvl6pPr marL="1281419" indent="0" algn="ctr">
              <a:buNone/>
              <a:defRPr/>
            </a:lvl6pPr>
            <a:lvl7pPr marL="1537710" indent="0" algn="ctr">
              <a:buNone/>
              <a:defRPr/>
            </a:lvl7pPr>
            <a:lvl8pPr marL="1793999" indent="0" algn="ctr">
              <a:buNone/>
              <a:defRPr/>
            </a:lvl8pPr>
            <a:lvl9pPr marL="2050285" indent="0" algn="ctr">
              <a:buNone/>
              <a:defRPr/>
            </a:lvl9pPr>
          </a:lstStyle>
          <a:p>
            <a:r>
              <a:rPr lang="zh-CN" altLang="en-US" smtClean="0"/>
              <a:t>单击此处编辑母版副标题样式</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3E9CF61-D5E1-4B10-9F0B-2B894ADF371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134D9B6-7E8E-4FED-A039-05D847704E89}" type="slidenum">
              <a:rPr lang="zh-CN" altLang="en-US"/>
              <a:pPr>
                <a:defRPr/>
              </a:pPr>
              <a:t>‹#›</a:t>
            </a:fld>
            <a:endParaRPr lang="zh-CN" altLang="en-US" sz="975"/>
          </a:p>
        </p:txBody>
      </p:sp>
    </p:spTree>
    <p:extLst>
      <p:ext uri="{BB962C8B-B14F-4D97-AF65-F5344CB8AC3E}">
        <p14:creationId xmlns:p14="http://schemas.microsoft.com/office/powerpoint/2010/main" xmlns="" val="3255881486"/>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B95DF854-83B5-42C5-8446-F5F848EA0425}"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FA51418-AC9A-4A69-BF26-5BB15F9C1EF9}" type="slidenum">
              <a:rPr lang="zh-CN" altLang="en-US"/>
              <a:pPr>
                <a:defRPr/>
              </a:pPr>
              <a:t>‹#›</a:t>
            </a:fld>
            <a:endParaRPr lang="zh-CN" altLang="en-US" sz="975"/>
          </a:p>
        </p:txBody>
      </p:sp>
    </p:spTree>
    <p:extLst>
      <p:ext uri="{BB962C8B-B14F-4D97-AF65-F5344CB8AC3E}">
        <p14:creationId xmlns:p14="http://schemas.microsoft.com/office/powerpoint/2010/main" xmlns="" val="2380398390"/>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435" y="3305221"/>
            <a:ext cx="7772400" cy="1021556"/>
          </a:xfrm>
        </p:spPr>
        <p:txBody>
          <a:bodyPr anchor="t"/>
          <a:lstStyle>
            <a:lvl1pPr algn="l">
              <a:defRPr sz="225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435" y="2180079"/>
            <a:ext cx="7772400" cy="1125140"/>
          </a:xfrm>
        </p:spPr>
        <p:txBody>
          <a:bodyPr anchor="b"/>
          <a:lstStyle>
            <a:lvl1pPr marL="0" indent="0">
              <a:buNone/>
              <a:defRPr sz="1125"/>
            </a:lvl1pPr>
            <a:lvl2pPr marL="256282" indent="0">
              <a:buNone/>
              <a:defRPr sz="1013"/>
            </a:lvl2pPr>
            <a:lvl3pPr marL="512569" indent="0">
              <a:buNone/>
              <a:defRPr sz="900"/>
            </a:lvl3pPr>
            <a:lvl4pPr marL="768860" indent="0">
              <a:buNone/>
              <a:defRPr sz="788"/>
            </a:lvl4pPr>
            <a:lvl5pPr marL="1025142" indent="0">
              <a:buNone/>
              <a:defRPr sz="788"/>
            </a:lvl5pPr>
            <a:lvl6pPr marL="1281419" indent="0">
              <a:buNone/>
              <a:defRPr sz="788"/>
            </a:lvl6pPr>
            <a:lvl7pPr marL="1537710" indent="0">
              <a:buNone/>
              <a:defRPr sz="788"/>
            </a:lvl7pPr>
            <a:lvl8pPr marL="1793999" indent="0">
              <a:buNone/>
              <a:defRPr sz="788"/>
            </a:lvl8pPr>
            <a:lvl9pPr marL="2050285" indent="0">
              <a:buNone/>
              <a:defRPr sz="788"/>
            </a:lvl9pPr>
          </a:lstStyle>
          <a:p>
            <a:pPr lvl="0"/>
            <a:r>
              <a:rPr lang="zh-CN" altLang="en-US" smtClean="0"/>
              <a:t>单击此处编辑母版文本样式</a:t>
            </a:r>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464C217-DBCD-428F-9589-6BC3D8CD816E}"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7B8E1E-6801-469A-9107-052B4BA3E07B}" type="slidenum">
              <a:rPr lang="zh-CN" altLang="en-US"/>
              <a:pPr>
                <a:defRPr/>
              </a:pPr>
              <a:t>‹#›</a:t>
            </a:fld>
            <a:endParaRPr lang="zh-CN" altLang="en-US" sz="975"/>
          </a:p>
        </p:txBody>
      </p:sp>
    </p:spTree>
    <p:extLst>
      <p:ext uri="{BB962C8B-B14F-4D97-AF65-F5344CB8AC3E}">
        <p14:creationId xmlns:p14="http://schemas.microsoft.com/office/powerpoint/2010/main" xmlns="" val="2352221644"/>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2338" y="1200154"/>
            <a:ext cx="4044462" cy="339447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F83D73-26BA-4BD2-8750-2EB429E628D6}"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FBD54D2D-3F51-44FA-AE5B-30C16D12E564}" type="slidenum">
              <a:rPr lang="zh-CN" altLang="en-US"/>
              <a:pPr>
                <a:defRPr/>
              </a:pPr>
              <a:t>‹#›</a:t>
            </a:fld>
            <a:endParaRPr lang="zh-CN" altLang="en-US" sz="975"/>
          </a:p>
        </p:txBody>
      </p:sp>
    </p:spTree>
    <p:extLst>
      <p:ext uri="{BB962C8B-B14F-4D97-AF65-F5344CB8AC3E}">
        <p14:creationId xmlns:p14="http://schemas.microsoft.com/office/powerpoint/2010/main" xmlns="" val="207837898"/>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1" y="1151338"/>
            <a:ext cx="4040066"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4" name="内容占位符 3"/>
          <p:cNvSpPr>
            <a:spLocks noGrp="1"/>
          </p:cNvSpPr>
          <p:nvPr>
            <p:ph sz="half" idx="2"/>
          </p:nvPr>
        </p:nvSpPr>
        <p:spPr>
          <a:xfrm>
            <a:off x="457201" y="1631156"/>
            <a:ext cx="4040066"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271" y="1151338"/>
            <a:ext cx="4041531" cy="479822"/>
          </a:xfrm>
        </p:spPr>
        <p:txBody>
          <a:bodyPr anchor="b"/>
          <a:lstStyle>
            <a:lvl1pPr marL="0" indent="0">
              <a:buNone/>
              <a:defRPr sz="1350" b="1"/>
            </a:lvl1pPr>
            <a:lvl2pPr marL="256282" indent="0">
              <a:buNone/>
              <a:defRPr sz="1125" b="1"/>
            </a:lvl2pPr>
            <a:lvl3pPr marL="512569" indent="0">
              <a:buNone/>
              <a:defRPr sz="1013" b="1"/>
            </a:lvl3pPr>
            <a:lvl4pPr marL="768860" indent="0">
              <a:buNone/>
              <a:defRPr sz="900" b="1"/>
            </a:lvl4pPr>
            <a:lvl5pPr marL="1025142" indent="0">
              <a:buNone/>
              <a:defRPr sz="900" b="1"/>
            </a:lvl5pPr>
            <a:lvl6pPr marL="1281419" indent="0">
              <a:buNone/>
              <a:defRPr sz="900" b="1"/>
            </a:lvl6pPr>
            <a:lvl7pPr marL="1537710" indent="0">
              <a:buNone/>
              <a:defRPr sz="900" b="1"/>
            </a:lvl7pPr>
            <a:lvl8pPr marL="1793999" indent="0">
              <a:buNone/>
              <a:defRPr sz="900" b="1"/>
            </a:lvl8pPr>
            <a:lvl9pPr marL="2050285" indent="0">
              <a:buNone/>
              <a:defRPr sz="900" b="1"/>
            </a:lvl9pPr>
          </a:lstStyle>
          <a:p>
            <a:pPr lvl="0"/>
            <a:r>
              <a:rPr lang="zh-CN" altLang="en-US" smtClean="0"/>
              <a:t>单击此处编辑母版文本样式</a:t>
            </a:r>
          </a:p>
        </p:txBody>
      </p:sp>
      <p:sp>
        <p:nvSpPr>
          <p:cNvPr id="6" name="内容占位符 5"/>
          <p:cNvSpPr>
            <a:spLocks noGrp="1"/>
          </p:cNvSpPr>
          <p:nvPr>
            <p:ph sz="quarter" idx="4"/>
          </p:nvPr>
        </p:nvSpPr>
        <p:spPr>
          <a:xfrm>
            <a:off x="4645271" y="1631156"/>
            <a:ext cx="4041531" cy="296346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86A40938-DC92-4BAD-931E-1152471AA06B}" type="datetime1">
              <a:rPr lang="zh-CN" altLang="en-US"/>
              <a:pPr>
                <a:defRPr/>
              </a:pPr>
              <a:t>2017-6-4</a:t>
            </a:fld>
            <a:endParaRPr lang="zh-CN" altLang="en-US" sz="1013"/>
          </a:p>
        </p:txBody>
      </p:sp>
      <p:sp>
        <p:nvSpPr>
          <p:cNvPr id="8"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9"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6A5EA833-2DA5-4E35-BC30-7645F9AB7E35}" type="slidenum">
              <a:rPr lang="zh-CN" altLang="en-US"/>
              <a:pPr>
                <a:defRPr/>
              </a:pPr>
              <a:t>‹#›</a:t>
            </a:fld>
            <a:endParaRPr lang="zh-CN" altLang="en-US" sz="975"/>
          </a:p>
        </p:txBody>
      </p:sp>
    </p:spTree>
    <p:extLst>
      <p:ext uri="{BB962C8B-B14F-4D97-AF65-F5344CB8AC3E}">
        <p14:creationId xmlns:p14="http://schemas.microsoft.com/office/powerpoint/2010/main" xmlns="" val="2821730644"/>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70E760FA-0ADF-4620-A014-6685632ACF6A}"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C19EED1A-473D-4FE2-BEB8-70110CFEFAE3}" type="slidenum">
              <a:rPr lang="zh-CN" altLang="en-US"/>
              <a:pPr>
                <a:defRPr/>
              </a:pPr>
              <a:t>‹#›</a:t>
            </a:fld>
            <a:endParaRPr lang="zh-CN" altLang="en-US" sz="975"/>
          </a:p>
        </p:txBody>
      </p:sp>
    </p:spTree>
    <p:extLst>
      <p:ext uri="{BB962C8B-B14F-4D97-AF65-F5344CB8AC3E}">
        <p14:creationId xmlns:p14="http://schemas.microsoft.com/office/powerpoint/2010/main" xmlns="" val="395974270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BD6A8DF-2A80-4895-A93B-895AFEE69BC6}" type="datetime1">
              <a:rPr lang="zh-CN" altLang="en-US"/>
              <a:pPr>
                <a:defRPr/>
              </a:pPr>
              <a:t>2017-6-4</a:t>
            </a:fld>
            <a:endParaRPr lang="zh-CN" altLang="en-US" sz="1013"/>
          </a:p>
        </p:txBody>
      </p:sp>
      <p:sp>
        <p:nvSpPr>
          <p:cNvPr id="3"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4"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74004E1-7BBD-435F-917F-0352C10AAF93}" type="slidenum">
              <a:rPr lang="zh-CN" altLang="en-US"/>
              <a:pPr>
                <a:defRPr/>
              </a:pPr>
              <a:t>‹#›</a:t>
            </a:fld>
            <a:endParaRPr lang="zh-CN" altLang="en-US" sz="975"/>
          </a:p>
        </p:txBody>
      </p:sp>
    </p:spTree>
    <p:extLst>
      <p:ext uri="{BB962C8B-B14F-4D97-AF65-F5344CB8AC3E}">
        <p14:creationId xmlns:p14="http://schemas.microsoft.com/office/powerpoint/2010/main" xmlns="" val="22294546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18"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97"/>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18" y="1076328"/>
            <a:ext cx="3008313" cy="3518297"/>
          </a:xfrm>
        </p:spPr>
        <p:txBody>
          <a:bodyPr/>
          <a:lstStyle>
            <a:lvl1pPr marL="0" indent="0">
              <a:buNone/>
              <a:defRPr sz="1400"/>
            </a:lvl1pPr>
            <a:lvl2pPr marL="457124" indent="0">
              <a:buNone/>
              <a:defRPr sz="1200"/>
            </a:lvl2pPr>
            <a:lvl3pPr marL="914248" indent="0">
              <a:buNone/>
              <a:defRPr sz="1000"/>
            </a:lvl3pPr>
            <a:lvl4pPr marL="1371372" indent="0">
              <a:buNone/>
              <a:defRPr sz="900"/>
            </a:lvl4pPr>
            <a:lvl5pPr marL="1828496" indent="0">
              <a:buNone/>
              <a:defRPr sz="900"/>
            </a:lvl5pPr>
            <a:lvl6pPr marL="2285618" indent="0">
              <a:buNone/>
              <a:defRPr sz="900"/>
            </a:lvl6pPr>
            <a:lvl7pPr marL="2742744" indent="0">
              <a:buNone/>
              <a:defRPr sz="900"/>
            </a:lvl7pPr>
            <a:lvl8pPr marL="3199866" indent="0">
              <a:buNone/>
              <a:defRPr sz="900"/>
            </a:lvl8pPr>
            <a:lvl9pPr marL="365699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11551441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2" y="204790"/>
            <a:ext cx="3008435" cy="871538"/>
          </a:xfrm>
        </p:spPr>
        <p:txBody>
          <a:bodyPr anchor="b"/>
          <a:lstStyle>
            <a:lvl1pPr algn="l">
              <a:defRPr sz="1125"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538" y="204834"/>
            <a:ext cx="5111262" cy="438983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2" y="1076362"/>
            <a:ext cx="3008435" cy="351829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A700E3FD-3222-4714-AD6F-D3A75223921A}"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B68710DE-F82B-43A9-921B-A6D3E132B46D}" type="slidenum">
              <a:rPr lang="zh-CN" altLang="en-US"/>
              <a:pPr>
                <a:defRPr/>
              </a:pPr>
              <a:t>‹#›</a:t>
            </a:fld>
            <a:endParaRPr lang="zh-CN" altLang="en-US" sz="975"/>
          </a:p>
        </p:txBody>
      </p:sp>
    </p:spTree>
    <p:extLst>
      <p:ext uri="{BB962C8B-B14F-4D97-AF65-F5344CB8AC3E}">
        <p14:creationId xmlns:p14="http://schemas.microsoft.com/office/powerpoint/2010/main" xmlns="" val="128532481"/>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166" y="3600453"/>
            <a:ext cx="5486400" cy="425054"/>
          </a:xfrm>
        </p:spPr>
        <p:txBody>
          <a:bodyPr anchor="b"/>
          <a:lstStyle>
            <a:lvl1pPr algn="l">
              <a:defRPr sz="1125"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166" y="459581"/>
            <a:ext cx="5486400" cy="3086100"/>
          </a:xfrm>
        </p:spPr>
        <p:txBody>
          <a:bodyPr/>
          <a:lstStyle>
            <a:lvl1pPr marL="0" indent="0">
              <a:buNone/>
              <a:defRPr sz="1800"/>
            </a:lvl1pPr>
            <a:lvl2pPr marL="256282" indent="0">
              <a:buNone/>
              <a:defRPr sz="1575"/>
            </a:lvl2pPr>
            <a:lvl3pPr marL="512569" indent="0">
              <a:buNone/>
              <a:defRPr sz="1350"/>
            </a:lvl3pPr>
            <a:lvl4pPr marL="768860" indent="0">
              <a:buNone/>
              <a:defRPr sz="1125"/>
            </a:lvl4pPr>
            <a:lvl5pPr marL="1025142" indent="0">
              <a:buNone/>
              <a:defRPr sz="1125"/>
            </a:lvl5pPr>
            <a:lvl6pPr marL="1281419" indent="0">
              <a:buNone/>
              <a:defRPr sz="1125"/>
            </a:lvl6pPr>
            <a:lvl7pPr marL="1537710" indent="0">
              <a:buNone/>
              <a:defRPr sz="1125"/>
            </a:lvl7pPr>
            <a:lvl8pPr marL="1793999" indent="0">
              <a:buNone/>
              <a:defRPr sz="1125"/>
            </a:lvl8pPr>
            <a:lvl9pPr marL="2050285" indent="0">
              <a:buNone/>
              <a:defRPr sz="1125"/>
            </a:lvl9pPr>
          </a:lstStyle>
          <a:p>
            <a:pPr lvl="0"/>
            <a:endParaRPr lang="zh-CN" altLang="en-US" noProof="0" smtClean="0">
              <a:sym typeface="Calibri" pitchFamily="34" charset="0"/>
            </a:endParaRPr>
          </a:p>
        </p:txBody>
      </p:sp>
      <p:sp>
        <p:nvSpPr>
          <p:cNvPr id="4" name="文本占位符 3"/>
          <p:cNvSpPr>
            <a:spLocks noGrp="1"/>
          </p:cNvSpPr>
          <p:nvPr>
            <p:ph type="body" sz="half" idx="2"/>
          </p:nvPr>
        </p:nvSpPr>
        <p:spPr>
          <a:xfrm>
            <a:off x="1792166" y="4025506"/>
            <a:ext cx="5486400" cy="603647"/>
          </a:xfrm>
        </p:spPr>
        <p:txBody>
          <a:bodyPr/>
          <a:lstStyle>
            <a:lvl1pPr marL="0" indent="0">
              <a:buNone/>
              <a:defRPr sz="788"/>
            </a:lvl1pPr>
            <a:lvl2pPr marL="256282" indent="0">
              <a:buNone/>
              <a:defRPr sz="675"/>
            </a:lvl2pPr>
            <a:lvl3pPr marL="512569" indent="0">
              <a:buNone/>
              <a:defRPr sz="563"/>
            </a:lvl3pPr>
            <a:lvl4pPr marL="768860" indent="0">
              <a:buNone/>
              <a:defRPr sz="506"/>
            </a:lvl4pPr>
            <a:lvl5pPr marL="1025142" indent="0">
              <a:buNone/>
              <a:defRPr sz="506"/>
            </a:lvl5pPr>
            <a:lvl6pPr marL="1281419" indent="0">
              <a:buNone/>
              <a:defRPr sz="506"/>
            </a:lvl6pPr>
            <a:lvl7pPr marL="1537710" indent="0">
              <a:buNone/>
              <a:defRPr sz="506"/>
            </a:lvl7pPr>
            <a:lvl8pPr marL="1793999" indent="0">
              <a:buNone/>
              <a:defRPr sz="506"/>
            </a:lvl8pPr>
            <a:lvl9pPr marL="2050285" indent="0">
              <a:buNone/>
              <a:defRPr sz="506"/>
            </a:lvl9pPr>
          </a:lstStyle>
          <a:p>
            <a:pPr lvl="0"/>
            <a:r>
              <a:rPr lang="zh-CN" altLang="en-US" smtClean="0"/>
              <a:t>单击此处编辑母版文本样式</a:t>
            </a:r>
          </a:p>
        </p:txBody>
      </p:sp>
      <p:sp>
        <p:nvSpPr>
          <p:cNvPr id="5"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42AB7A62-A85F-47E4-A6AE-B495E9D02E20}" type="datetime1">
              <a:rPr lang="zh-CN" altLang="en-US"/>
              <a:pPr>
                <a:defRPr/>
              </a:pPr>
              <a:t>2017-6-4</a:t>
            </a:fld>
            <a:endParaRPr lang="zh-CN" altLang="en-US" sz="1013"/>
          </a:p>
        </p:txBody>
      </p:sp>
      <p:sp>
        <p:nvSpPr>
          <p:cNvPr id="6"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7"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18F69C63-2368-49A5-BA12-E15D83F2B282}" type="slidenum">
              <a:rPr lang="zh-CN" altLang="en-US"/>
              <a:pPr>
                <a:defRPr/>
              </a:pPr>
              <a:t>‹#›</a:t>
            </a:fld>
            <a:endParaRPr lang="zh-CN" altLang="en-US" sz="975"/>
          </a:p>
        </p:txBody>
      </p:sp>
    </p:spTree>
    <p:extLst>
      <p:ext uri="{BB962C8B-B14F-4D97-AF65-F5344CB8AC3E}">
        <p14:creationId xmlns:p14="http://schemas.microsoft.com/office/powerpoint/2010/main" xmlns="" val="2176583546"/>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2A0CEE47-84AA-4FC7-A907-94B1EC385414}"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E1447168-8A50-4643-BFFB-BD138B24E8A8}" type="slidenum">
              <a:rPr lang="zh-CN" altLang="en-US"/>
              <a:pPr>
                <a:defRPr/>
              </a:pPr>
              <a:t>‹#›</a:t>
            </a:fld>
            <a:endParaRPr lang="zh-CN" altLang="en-US" sz="975"/>
          </a:p>
        </p:txBody>
      </p:sp>
    </p:spTree>
    <p:extLst>
      <p:ext uri="{BB962C8B-B14F-4D97-AF65-F5344CB8AC3E}">
        <p14:creationId xmlns:p14="http://schemas.microsoft.com/office/powerpoint/2010/main" xmlns="" val="2797714193"/>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3"/>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3" y="205983"/>
            <a:ext cx="6031523"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E6F695F3-9E2A-449D-93B3-B46B60A8AC37}" type="datetime1">
              <a:rPr lang="zh-CN" altLang="en-US"/>
              <a:pPr>
                <a:defRPr/>
              </a:pPr>
              <a:t>2017-6-4</a:t>
            </a:fld>
            <a:endParaRPr lang="zh-CN" altLang="en-US" sz="1013"/>
          </a:p>
        </p:txBody>
      </p:sp>
      <p:sp>
        <p:nvSpPr>
          <p:cNvPr id="5"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6"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7A899101-D6D2-43ED-B0B7-AB731DA6D21F}" type="slidenum">
              <a:rPr lang="zh-CN" altLang="en-US"/>
              <a:pPr>
                <a:defRPr/>
              </a:pPr>
              <a:t>‹#›</a:t>
            </a:fld>
            <a:endParaRPr lang="zh-CN" altLang="en-US" sz="975"/>
          </a:p>
        </p:txBody>
      </p:sp>
    </p:spTree>
    <p:extLst>
      <p:ext uri="{BB962C8B-B14F-4D97-AF65-F5344CB8AC3E}">
        <p14:creationId xmlns:p14="http://schemas.microsoft.com/office/powerpoint/2010/main" xmlns="" val="2443830939"/>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buFontTx/>
              <a:buNone/>
              <a:defRPr>
                <a:latin typeface="Century Schoolbook" pitchFamily="18" charset="0"/>
              </a:defRPr>
            </a:lvl1pPr>
          </a:lstStyle>
          <a:p>
            <a:pPr>
              <a:defRPr/>
            </a:pPr>
            <a:fld id="{D16BEED0-887A-4E70-B2FA-8286AD88C4D3}" type="datetime1">
              <a:rPr lang="zh-CN" altLang="en-US"/>
              <a:pPr>
                <a:defRPr/>
              </a:pPr>
              <a:t>2017-6-4</a:t>
            </a:fld>
            <a:endParaRPr lang="zh-CN" altLang="en-US" sz="1013"/>
          </a:p>
        </p:txBody>
      </p:sp>
      <p:sp>
        <p:nvSpPr>
          <p:cNvPr id="4" name="页脚占位符 4"/>
          <p:cNvSpPr>
            <a:spLocks noGrp="1" noChangeArrowheads="1"/>
          </p:cNvSpPr>
          <p:nvPr>
            <p:ph type="ftr" sz="quarter" idx="11"/>
          </p:nvPr>
        </p:nvSpPr>
        <p:spPr/>
        <p:txBody>
          <a:bodyPr/>
          <a:lstStyle>
            <a:lvl1pPr>
              <a:buFontTx/>
              <a:buNone/>
              <a:defRPr>
                <a:latin typeface="Century Schoolbook" pitchFamily="18" charset="0"/>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buFontTx/>
              <a:buNone/>
              <a:defRPr>
                <a:latin typeface="Century Schoolbook" panose="02040604050505020304" pitchFamily="18" charset="0"/>
              </a:defRPr>
            </a:lvl1pPr>
          </a:lstStyle>
          <a:p>
            <a:pPr>
              <a:defRPr/>
            </a:pPr>
            <a:fld id="{4E5DFDF6-307B-4260-96F1-B1075E96D114}" type="slidenum">
              <a:rPr lang="zh-CN" altLang="en-US"/>
              <a:pPr>
                <a:defRPr/>
              </a:pPr>
              <a:t>‹#›</a:t>
            </a:fld>
            <a:endParaRPr lang="zh-CN" altLang="en-US" sz="975"/>
          </a:p>
        </p:txBody>
      </p:sp>
    </p:spTree>
    <p:extLst>
      <p:ext uri="{BB962C8B-B14F-4D97-AF65-F5344CB8AC3E}">
        <p14:creationId xmlns:p14="http://schemas.microsoft.com/office/powerpoint/2010/main" xmlns="" val="113483685"/>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28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535E0492-CC53-4B34-A099-9B31BE14942E}"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17711938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29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254BC00F-9D54-4500-AD78-3F0056088ECB}"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1865144530"/>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30_标题和内容">
    <p:spTree>
      <p:nvGrpSpPr>
        <p:cNvPr id="1" name=""/>
        <p:cNvGrpSpPr/>
        <p:nvPr/>
      </p:nvGrpSpPr>
      <p:grpSpPr>
        <a:xfrm>
          <a:off x="0" y="0"/>
          <a:ext cx="0" cy="0"/>
          <a:chOff x="0" y="0"/>
          <a:chExt cx="0" cy="0"/>
        </a:xfrm>
      </p:grpSpPr>
      <p:sp>
        <p:nvSpPr>
          <p:cNvPr id="2" name="矩形 1"/>
          <p:cNvSpPr/>
          <p:nvPr/>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750" smtClean="0">
                <a:solidFill>
                  <a:srgbClr val="FFFFFF"/>
                </a:solidFill>
                <a:latin typeface="Times New Roman" panose="02020603050405020304" pitchFamily="18" charset="0"/>
                <a:cs typeface="Times New Roman" panose="02020603050405020304" pitchFamily="18" charset="0"/>
              </a:rPr>
              <a:t> </a:t>
            </a:r>
            <a:r>
              <a:rPr lang="en-US" altLang="zh-CN" sz="750" smtClean="0">
                <a:solidFill>
                  <a:srgbClr val="FFFFFF"/>
                </a:solidFill>
                <a:latin typeface="Times New Roman" panose="02020603050405020304" pitchFamily="18" charset="0"/>
                <a:cs typeface="Times New Roman" panose="02020603050405020304" pitchFamily="18" charset="0"/>
              </a:rPr>
              <a:t>Page   </a:t>
            </a:r>
            <a:fld id="{A2000D3C-DD4E-4FAA-8AAA-680C09844752}" type="slidenum">
              <a:rPr lang="zh-CN" altLang="en-US" sz="750"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750"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2967780882"/>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矩形 1"/>
          <p:cNvSpPr/>
          <p:nvPr userDrawn="1"/>
        </p:nvSpPr>
        <p:spPr>
          <a:xfrm>
            <a:off x="0" y="4753421"/>
            <a:ext cx="9144000" cy="162018"/>
          </a:xfrm>
          <a:prstGeom prst="rect">
            <a:avLst/>
          </a:prstGeom>
          <a:gradFill flip="none" rotWithShape="1">
            <a:gsLst>
              <a:gs pos="85000">
                <a:schemeClr val="tx2"/>
              </a:gs>
              <a:gs pos="95000">
                <a:schemeClr val="bg1">
                  <a:alpha val="0"/>
                </a:schemeClr>
              </a:gs>
            </a:gsLst>
            <a:lin ang="19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fontAlgn="base">
              <a:spcBef>
                <a:spcPct val="0"/>
              </a:spcBef>
              <a:spcAft>
                <a:spcPct val="0"/>
              </a:spcAft>
              <a:defRPr/>
            </a:pPr>
            <a:endParaRPr lang="zh-CN" altLang="en-US" sz="1350">
              <a:solidFill>
                <a:prstClr val="white"/>
              </a:solidFill>
            </a:endParaRPr>
          </a:p>
        </p:txBody>
      </p:sp>
      <p:sp>
        <p:nvSpPr>
          <p:cNvPr id="3" name="灯片编号占位符 5"/>
          <p:cNvSpPr txBox="1">
            <a:spLocks/>
          </p:cNvSpPr>
          <p:nvPr userDrawn="1"/>
        </p:nvSpPr>
        <p:spPr bwMode="auto">
          <a:xfrm>
            <a:off x="6542485" y="4719638"/>
            <a:ext cx="1485900" cy="228600"/>
          </a:xfrm>
          <a:prstGeom prst="rect">
            <a:avLst/>
          </a:prstGeom>
          <a:noFill/>
          <a:ln>
            <a:noFill/>
          </a:ln>
          <a:extLst/>
        </p:spPr>
        <p:txBody>
          <a:bodyPr anchor="ctr"/>
          <a:lstStyle>
            <a:lvl1pPr>
              <a:defRPr>
                <a:solidFill>
                  <a:schemeClr val="tx1"/>
                </a:solidFill>
                <a:latin typeface="Century Schoolbook" panose="02040604050505020304" pitchFamily="18" charset="0"/>
                <a:ea typeface="宋体" panose="02010600030101010101" pitchFamily="2" charset="-122"/>
              </a:defRPr>
            </a:lvl1pPr>
            <a:lvl2pPr marL="742950" indent="-285750">
              <a:defRPr>
                <a:solidFill>
                  <a:schemeClr val="tx1"/>
                </a:solidFill>
                <a:latin typeface="Century Schoolbook" panose="02040604050505020304" pitchFamily="18" charset="0"/>
                <a:ea typeface="宋体" panose="02010600030101010101" pitchFamily="2" charset="-122"/>
              </a:defRPr>
            </a:lvl2pPr>
            <a:lvl3pPr marL="1143000" indent="-228600">
              <a:defRPr>
                <a:solidFill>
                  <a:schemeClr val="tx1"/>
                </a:solidFill>
                <a:latin typeface="Century Schoolbook" panose="02040604050505020304" pitchFamily="18" charset="0"/>
                <a:ea typeface="宋体" panose="02010600030101010101" pitchFamily="2" charset="-122"/>
              </a:defRPr>
            </a:lvl3pPr>
            <a:lvl4pPr marL="1600200" indent="-228600">
              <a:defRPr>
                <a:solidFill>
                  <a:schemeClr val="tx1"/>
                </a:solidFill>
                <a:latin typeface="Century Schoolbook" panose="02040604050505020304" pitchFamily="18" charset="0"/>
                <a:ea typeface="宋体" panose="02010600030101010101" pitchFamily="2" charset="-122"/>
              </a:defRPr>
            </a:lvl4pPr>
            <a:lvl5pPr marL="2057400" indent="-228600">
              <a:defRPr>
                <a:solidFill>
                  <a:schemeClr val="tx1"/>
                </a:solidFill>
                <a:latin typeface="Century Schoolbook" panose="02040604050505020304" pitchFamily="18"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entury Schoolbook" panose="02040604050505020304" pitchFamily="18" charset="0"/>
                <a:ea typeface="宋体" panose="02010600030101010101" pitchFamily="2" charset="-122"/>
              </a:defRPr>
            </a:lvl9pPr>
          </a:lstStyle>
          <a:p>
            <a:pPr algn="r" defTabSz="685800" fontAlgn="base">
              <a:spcBef>
                <a:spcPct val="0"/>
              </a:spcBef>
              <a:spcAft>
                <a:spcPct val="0"/>
              </a:spcAft>
              <a:defRPr/>
            </a:pPr>
            <a:r>
              <a:rPr lang="zh-CN" altLang="en-US" sz="563" smtClean="0">
                <a:solidFill>
                  <a:srgbClr val="FFFFFF"/>
                </a:solidFill>
                <a:latin typeface="Times New Roman" panose="02020603050405020304" pitchFamily="18" charset="0"/>
                <a:cs typeface="Times New Roman" panose="02020603050405020304" pitchFamily="18" charset="0"/>
              </a:rPr>
              <a:t> </a:t>
            </a:r>
            <a:r>
              <a:rPr lang="en-US" altLang="zh-CN" sz="563" smtClean="0">
                <a:solidFill>
                  <a:srgbClr val="FFFFFF"/>
                </a:solidFill>
                <a:latin typeface="Times New Roman" panose="02020603050405020304" pitchFamily="18" charset="0"/>
                <a:cs typeface="Times New Roman" panose="02020603050405020304" pitchFamily="18" charset="0"/>
              </a:rPr>
              <a:t>Page   </a:t>
            </a:r>
            <a:fld id="{D0E62CC4-C528-4F1F-8266-283503ED856D}" type="slidenum">
              <a:rPr lang="zh-CN" altLang="en-US" sz="563" smtClean="0">
                <a:solidFill>
                  <a:srgbClr val="FFFFFF"/>
                </a:solidFill>
                <a:latin typeface="Verdana" panose="020B0604030504040204" pitchFamily="34" charset="0"/>
              </a:rPr>
              <a:pPr algn="r" defTabSz="685800" fontAlgn="base">
                <a:spcBef>
                  <a:spcPct val="0"/>
                </a:spcBef>
                <a:spcAft>
                  <a:spcPct val="0"/>
                </a:spcAft>
                <a:defRPr/>
              </a:pPr>
              <a:t>‹#›</a:t>
            </a:fld>
            <a:endParaRPr lang="zh-CN" altLang="en-US" sz="563" smtClean="0">
              <a:solidFill>
                <a:srgbClr val="FFFFFF"/>
              </a:solidFill>
              <a:latin typeface="Verdana" panose="020B0604030504040204" pitchFamily="34" charset="0"/>
            </a:endParaRPr>
          </a:p>
        </p:txBody>
      </p:sp>
    </p:spTree>
    <p:extLst>
      <p:ext uri="{BB962C8B-B14F-4D97-AF65-F5344CB8AC3E}">
        <p14:creationId xmlns:p14="http://schemas.microsoft.com/office/powerpoint/2010/main" xmlns="" val="105418701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3398"/>
            <a:ext cx="6858000" cy="1790700"/>
          </a:xfrm>
        </p:spPr>
        <p:txBody>
          <a:bodyPr anchor="b">
            <a:normAutofit/>
          </a:bodyPr>
          <a:lstStyle>
            <a:lvl1pPr algn="ctr" latinLnBrk="0">
              <a:defRPr lang="zh-CN" sz="2279"/>
            </a:lvl1pPr>
          </a:lstStyle>
          <a:p>
            <a:r>
              <a:rPr lang="zh-CN" altLang="en-US" smtClean="0"/>
              <a:t>单击此处编辑母版标题样式</a:t>
            </a:r>
            <a:endParaRPr lang="zh-CN" dirty="0"/>
          </a:p>
        </p:txBody>
      </p:sp>
      <p:sp>
        <p:nvSpPr>
          <p:cNvPr id="3" name="副标题 2"/>
          <p:cNvSpPr>
            <a:spLocks noGrp="1"/>
          </p:cNvSpPr>
          <p:nvPr>
            <p:ph type="subTitle" idx="1"/>
          </p:nvPr>
        </p:nvSpPr>
        <p:spPr>
          <a:xfrm>
            <a:off x="1143000" y="2701531"/>
            <a:ext cx="6858000" cy="1241822"/>
          </a:xfrm>
        </p:spPr>
        <p:txBody>
          <a:bodyPr/>
          <a:lstStyle>
            <a:lvl1pPr marL="0" indent="0" algn="ctr" latinLnBrk="0">
              <a:buNone/>
              <a:defRPr lang="zh-CN" sz="1013">
                <a:solidFill>
                  <a:schemeClr val="tx1">
                    <a:lumMod val="75000"/>
                    <a:lumOff val="25000"/>
                  </a:schemeClr>
                </a:solidFill>
              </a:defRPr>
            </a:lvl1pPr>
            <a:lvl2pPr marL="192881" indent="0" algn="ctr" latinLnBrk="0">
              <a:buNone/>
              <a:defRPr lang="zh-CN" sz="1181"/>
            </a:lvl2pPr>
            <a:lvl3pPr marL="385763" indent="0" algn="ctr" latinLnBrk="0">
              <a:buNone/>
              <a:defRPr lang="zh-CN" sz="1013"/>
            </a:lvl3pPr>
            <a:lvl4pPr marL="578644" indent="0" algn="ctr" latinLnBrk="0">
              <a:buNone/>
              <a:defRPr lang="zh-CN" sz="844"/>
            </a:lvl4pPr>
            <a:lvl5pPr marL="771525" indent="0" algn="ctr" latinLnBrk="0">
              <a:buNone/>
              <a:defRPr lang="zh-CN" sz="844"/>
            </a:lvl5pPr>
            <a:lvl6pPr marL="964406" indent="0" algn="ctr" latinLnBrk="0">
              <a:buNone/>
              <a:defRPr lang="zh-CN" sz="844"/>
            </a:lvl6pPr>
            <a:lvl7pPr marL="1157288" indent="0" algn="ctr" latinLnBrk="0">
              <a:buNone/>
              <a:defRPr lang="zh-CN" sz="844"/>
            </a:lvl7pPr>
            <a:lvl8pPr marL="1350169" indent="0" algn="ctr" latinLnBrk="0">
              <a:buNone/>
              <a:defRPr lang="zh-CN" sz="844"/>
            </a:lvl8pPr>
            <a:lvl9pPr marL="1543050" indent="0" algn="ctr" latinLnBrk="0">
              <a:buNone/>
              <a:defRPr lang="zh-CN" sz="844"/>
            </a:lvl9pPr>
          </a:lstStyle>
          <a:p>
            <a:r>
              <a:rPr lang="zh-CN" altLang="en-US" smtClean="0"/>
              <a:t>单击此处编辑母版副标题样式</a:t>
            </a:r>
            <a:endParaRPr 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AE5DB06D-3BD7-4AFE-AE27-022C9EEDF95F}"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19B13D6C-118A-4C9A-B37D-8468E5E525EF}" type="slidenum">
              <a:rPr lang="en-US" altLang="zh-CN"/>
              <a:pPr>
                <a:defRPr/>
              </a:pPr>
              <a:t>‹#›</a:t>
            </a:fld>
            <a:endParaRPr lang="zh-CN" altLang="en-US"/>
          </a:p>
        </p:txBody>
      </p:sp>
    </p:spTree>
    <p:extLst>
      <p:ext uri="{BB962C8B-B14F-4D97-AF65-F5344CB8AC3E}">
        <p14:creationId xmlns:p14="http://schemas.microsoft.com/office/powerpoint/2010/main" xmlns="" val="197098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1"/>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124" indent="0">
              <a:buNone/>
              <a:defRPr sz="2800"/>
            </a:lvl2pPr>
            <a:lvl3pPr marL="914248" indent="0">
              <a:buNone/>
              <a:defRPr sz="2400"/>
            </a:lvl3pPr>
            <a:lvl4pPr marL="1371372" indent="0">
              <a:buNone/>
              <a:defRPr sz="2000"/>
            </a:lvl4pPr>
            <a:lvl5pPr marL="1828496" indent="0">
              <a:buNone/>
              <a:defRPr sz="2000"/>
            </a:lvl5pPr>
            <a:lvl6pPr marL="2285618" indent="0">
              <a:buNone/>
              <a:defRPr sz="2000"/>
            </a:lvl6pPr>
            <a:lvl7pPr marL="2742744" indent="0">
              <a:buNone/>
              <a:defRPr sz="2000"/>
            </a:lvl7pPr>
            <a:lvl8pPr marL="3199866" indent="0">
              <a:buNone/>
              <a:defRPr sz="2000"/>
            </a:lvl8pPr>
            <a:lvl9pPr marL="3656990" indent="0">
              <a:buNone/>
              <a:defRPr sz="2000"/>
            </a:lvl9pPr>
          </a:lstStyle>
          <a:p>
            <a:endParaRPr lang="zh-CN" altLang="en-US"/>
          </a:p>
        </p:txBody>
      </p:sp>
      <p:sp>
        <p:nvSpPr>
          <p:cNvPr id="4" name="文本占位符 3"/>
          <p:cNvSpPr>
            <a:spLocks noGrp="1"/>
          </p:cNvSpPr>
          <p:nvPr>
            <p:ph type="body" sz="half" idx="2"/>
          </p:nvPr>
        </p:nvSpPr>
        <p:spPr>
          <a:xfrm>
            <a:off x="1792288" y="4025517"/>
            <a:ext cx="5486400" cy="603647"/>
          </a:xfrm>
        </p:spPr>
        <p:txBody>
          <a:bodyPr/>
          <a:lstStyle>
            <a:lvl1pPr marL="0" indent="0">
              <a:buNone/>
              <a:defRPr sz="1400"/>
            </a:lvl1pPr>
            <a:lvl2pPr marL="457124" indent="0">
              <a:buNone/>
              <a:defRPr sz="1200"/>
            </a:lvl2pPr>
            <a:lvl3pPr marL="914248" indent="0">
              <a:buNone/>
              <a:defRPr sz="1000"/>
            </a:lvl3pPr>
            <a:lvl4pPr marL="1371372" indent="0">
              <a:buNone/>
              <a:defRPr sz="900"/>
            </a:lvl4pPr>
            <a:lvl5pPr marL="1828496" indent="0">
              <a:buNone/>
              <a:defRPr sz="900"/>
            </a:lvl5pPr>
            <a:lvl6pPr marL="2285618" indent="0">
              <a:buNone/>
              <a:defRPr sz="900"/>
            </a:lvl6pPr>
            <a:lvl7pPr marL="2742744" indent="0">
              <a:buNone/>
              <a:defRPr sz="900"/>
            </a:lvl7pPr>
            <a:lvl8pPr marL="3199866" indent="0">
              <a:buNone/>
              <a:defRPr sz="900"/>
            </a:lvl8pPr>
            <a:lvl9pPr marL="365699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36CD0053-2E79-45BD-85C4-6CEF55658ACB}" type="datetimeFigureOut">
              <a:rPr lang="zh-CN" altLang="en-US" smtClean="0"/>
              <a:pPr/>
              <a:t>2017-6-4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29685641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dirty="0"/>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82339233-88C1-4436-9F1B-DA0F24F5506B}"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97CDC5D3-D6C1-474C-B0AE-FF30BAA6CA5E}" type="slidenum">
              <a:rPr lang="en-US" altLang="zh-CN"/>
              <a:pPr>
                <a:defRPr/>
              </a:pPr>
              <a:t>‹#›</a:t>
            </a:fld>
            <a:endParaRPr lang="zh-CN" altLang="en-US"/>
          </a:p>
        </p:txBody>
      </p:sp>
    </p:spTree>
    <p:extLst>
      <p:ext uri="{BB962C8B-B14F-4D97-AF65-F5344CB8AC3E}">
        <p14:creationId xmlns:p14="http://schemas.microsoft.com/office/powerpoint/2010/main" xmlns="" val="113635482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4317"/>
            <a:ext cx="7886700" cy="2138406"/>
          </a:xfrm>
        </p:spPr>
        <p:txBody>
          <a:bodyPr anchor="b">
            <a:normAutofit/>
          </a:bodyPr>
          <a:lstStyle>
            <a:lvl1pPr latinLnBrk="0">
              <a:defRPr lang="zh-CN" sz="2531" b="0"/>
            </a:lvl1pPr>
          </a:lstStyle>
          <a:p>
            <a:r>
              <a:rPr lang="zh-CN" altLang="en-US" smtClean="0"/>
              <a:t>单击此处编辑母版标题样式</a:t>
            </a:r>
            <a:endParaRPr lang="zh-CN" dirty="0"/>
          </a:p>
        </p:txBody>
      </p:sp>
      <p:sp>
        <p:nvSpPr>
          <p:cNvPr id="3" name="文本占位符 2"/>
          <p:cNvSpPr>
            <a:spLocks noGrp="1"/>
          </p:cNvSpPr>
          <p:nvPr>
            <p:ph type="body" idx="1"/>
          </p:nvPr>
        </p:nvSpPr>
        <p:spPr>
          <a:xfrm>
            <a:off x="623888" y="3414478"/>
            <a:ext cx="7886700" cy="1125140"/>
          </a:xfrm>
        </p:spPr>
        <p:txBody>
          <a:bodyPr/>
          <a:lstStyle>
            <a:lvl1pPr marL="0" indent="0" latinLnBrk="0">
              <a:buNone/>
              <a:defRPr lang="zh-CN" sz="1013">
                <a:solidFill>
                  <a:schemeClr val="tx1">
                    <a:lumMod val="75000"/>
                    <a:lumOff val="25000"/>
                  </a:schemeClr>
                </a:solidFill>
              </a:defRPr>
            </a:lvl1pPr>
            <a:lvl2pPr marL="192881" indent="0" latinLnBrk="0">
              <a:buNone/>
              <a:defRPr lang="zh-CN" sz="760">
                <a:solidFill>
                  <a:schemeClr val="tx1">
                    <a:tint val="75000"/>
                  </a:schemeClr>
                </a:solidFill>
              </a:defRPr>
            </a:lvl2pPr>
            <a:lvl3pPr marL="385763" indent="0" latinLnBrk="0">
              <a:buNone/>
              <a:defRPr lang="zh-CN" sz="675">
                <a:solidFill>
                  <a:schemeClr val="tx1">
                    <a:tint val="75000"/>
                  </a:schemeClr>
                </a:solidFill>
              </a:defRPr>
            </a:lvl3pPr>
            <a:lvl4pPr marL="578644" indent="0" latinLnBrk="0">
              <a:buNone/>
              <a:defRPr lang="zh-CN" sz="591">
                <a:solidFill>
                  <a:schemeClr val="tx1">
                    <a:tint val="75000"/>
                  </a:schemeClr>
                </a:solidFill>
              </a:defRPr>
            </a:lvl4pPr>
            <a:lvl5pPr marL="771525" indent="0" latinLnBrk="0">
              <a:buNone/>
              <a:defRPr lang="zh-CN" sz="591">
                <a:solidFill>
                  <a:schemeClr val="tx1">
                    <a:tint val="75000"/>
                  </a:schemeClr>
                </a:solidFill>
              </a:defRPr>
            </a:lvl5pPr>
            <a:lvl6pPr marL="964406" indent="0" latinLnBrk="0">
              <a:buNone/>
              <a:defRPr lang="zh-CN" sz="591">
                <a:solidFill>
                  <a:schemeClr val="tx1">
                    <a:tint val="75000"/>
                  </a:schemeClr>
                </a:solidFill>
              </a:defRPr>
            </a:lvl6pPr>
            <a:lvl7pPr marL="1157288" indent="0" latinLnBrk="0">
              <a:buNone/>
              <a:defRPr lang="zh-CN" sz="591">
                <a:solidFill>
                  <a:schemeClr val="tx1">
                    <a:tint val="75000"/>
                  </a:schemeClr>
                </a:solidFill>
              </a:defRPr>
            </a:lvl7pPr>
            <a:lvl8pPr marL="1350169" indent="0" latinLnBrk="0">
              <a:buNone/>
              <a:defRPr lang="zh-CN" sz="591">
                <a:solidFill>
                  <a:schemeClr val="tx1">
                    <a:tint val="75000"/>
                  </a:schemeClr>
                </a:solidFill>
              </a:defRPr>
            </a:lvl8pPr>
            <a:lvl9pPr marL="1543050" indent="0" latinLnBrk="0">
              <a:buNone/>
              <a:defRPr lang="zh-CN" sz="591">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37B48601-17BD-43F8-B627-2FE90C7BEE77}"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5FD0F82B-8859-4073-A108-9037BDD25EAC}" type="slidenum">
              <a:rPr lang="en-US" altLang="zh-CN"/>
              <a:pPr>
                <a:defRPr/>
              </a:pPr>
              <a:t>‹#›</a:t>
            </a:fld>
            <a:endParaRPr lang="zh-CN" altLang="en-US"/>
          </a:p>
        </p:txBody>
      </p:sp>
    </p:spTree>
    <p:extLst>
      <p:ext uri="{BB962C8B-B14F-4D97-AF65-F5344CB8AC3E}">
        <p14:creationId xmlns:p14="http://schemas.microsoft.com/office/powerpoint/2010/main" xmlns="" val="25627539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dirty="0"/>
          </a:p>
        </p:txBody>
      </p:sp>
      <p:sp>
        <p:nvSpPr>
          <p:cNvPr id="3" name="内容占位符 2"/>
          <p:cNvSpPr>
            <a:spLocks noGrp="1"/>
          </p:cNvSpPr>
          <p:nvPr>
            <p:ph sz="half" idx="1"/>
          </p:nvPr>
        </p:nvSpPr>
        <p:spPr>
          <a:xfrm>
            <a:off x="628650" y="1371603"/>
            <a:ext cx="3886200" cy="3263503"/>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760"/>
            </a:lvl6pPr>
            <a:lvl7pPr latinLnBrk="0">
              <a:defRPr lang="zh-CN" sz="760"/>
            </a:lvl7pPr>
            <a:lvl8pPr latinLnBrk="0">
              <a:defRPr lang="zh-CN" sz="760"/>
            </a:lvl8pPr>
            <a:lvl9pPr latinLnBrk="0">
              <a:defRPr lang="zh-CN" sz="76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内容占位符 3"/>
          <p:cNvSpPr>
            <a:spLocks noGrp="1"/>
          </p:cNvSpPr>
          <p:nvPr>
            <p:ph sz="half" idx="2"/>
          </p:nvPr>
        </p:nvSpPr>
        <p:spPr>
          <a:xfrm>
            <a:off x="4629150" y="1371603"/>
            <a:ext cx="3886200" cy="3263503"/>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760"/>
            </a:lvl6pPr>
            <a:lvl7pPr latinLnBrk="0">
              <a:defRPr lang="zh-CN" sz="760"/>
            </a:lvl7pPr>
            <a:lvl8pPr latinLnBrk="0">
              <a:defRPr lang="zh-CN" sz="760"/>
            </a:lvl8pPr>
            <a:lvl9pPr latinLnBrk="0">
              <a:defRPr lang="zh-CN" sz="76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5" name="日期占位符 4"/>
          <p:cNvSpPr>
            <a:spLocks noGrp="1"/>
          </p:cNvSpPr>
          <p:nvPr>
            <p:ph type="dt" sz="half" idx="10"/>
          </p:nvPr>
        </p:nvSpPr>
        <p:spPr/>
        <p:txBody>
          <a:bodyPr/>
          <a:lstStyle>
            <a:lvl1pPr fontAlgn="base">
              <a:spcBef>
                <a:spcPct val="0"/>
              </a:spcBef>
              <a:spcAft>
                <a:spcPct val="0"/>
              </a:spcAft>
              <a:defRPr/>
            </a:lvl1pPr>
          </a:lstStyle>
          <a:p>
            <a:pPr>
              <a:defRPr/>
            </a:pPr>
            <a:fld id="{1E88775C-960E-4E6E-AAED-EC84925F27CC}" type="datetime1">
              <a:rPr lang="en-US" altLang="zh-CN"/>
              <a:pPr>
                <a:defRPr/>
              </a:pPr>
              <a:t>6/4/2017</a:t>
            </a:fld>
            <a:endParaRPr altLang="en-US" dirty="0"/>
          </a:p>
        </p:txBody>
      </p:sp>
      <p:sp>
        <p:nvSpPr>
          <p:cNvPr id="6" name="页脚占位符 5"/>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7" name="幻灯片编号占位符 6"/>
          <p:cNvSpPr>
            <a:spLocks noGrp="1"/>
          </p:cNvSpPr>
          <p:nvPr>
            <p:ph type="sldNum" sz="quarter" idx="12"/>
          </p:nvPr>
        </p:nvSpPr>
        <p:spPr/>
        <p:txBody>
          <a:bodyPr/>
          <a:lstStyle>
            <a:lvl1pPr>
              <a:defRPr/>
            </a:lvl1pPr>
          </a:lstStyle>
          <a:p>
            <a:pPr>
              <a:defRPr/>
            </a:pPr>
            <a:fld id="{3066AA35-F93E-4895-81EE-6710E3095E66}" type="slidenum">
              <a:rPr lang="en-US" altLang="zh-CN"/>
              <a:pPr>
                <a:defRPr/>
              </a:pPr>
              <a:t>‹#›</a:t>
            </a:fld>
            <a:endParaRPr lang="zh-CN" altLang="en-US"/>
          </a:p>
        </p:txBody>
      </p:sp>
    </p:spTree>
    <p:extLst>
      <p:ext uri="{BB962C8B-B14F-4D97-AF65-F5344CB8AC3E}">
        <p14:creationId xmlns:p14="http://schemas.microsoft.com/office/powerpoint/2010/main" xmlns="" val="23602395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630936" y="1261388"/>
            <a:ext cx="3867150" cy="548640"/>
          </a:xfrm>
        </p:spPr>
        <p:txBody>
          <a:bodyPr anchor="b"/>
          <a:lstStyle>
            <a:lvl1pPr marL="0" indent="0" latinLnBrk="0">
              <a:buNone/>
              <a:defRPr lang="zh-CN" sz="1013" b="1"/>
            </a:lvl1pPr>
            <a:lvl2pPr marL="192881" indent="0" latinLnBrk="0">
              <a:buNone/>
              <a:defRPr lang="zh-CN" sz="844" b="1"/>
            </a:lvl2pPr>
            <a:lvl3pPr marL="385763" indent="0" latinLnBrk="0">
              <a:buNone/>
              <a:defRPr lang="zh-CN" sz="760" b="1"/>
            </a:lvl3pPr>
            <a:lvl4pPr marL="578644" indent="0" latinLnBrk="0">
              <a:buNone/>
              <a:defRPr lang="zh-CN" sz="675" b="1"/>
            </a:lvl4pPr>
            <a:lvl5pPr marL="771525" indent="0" latinLnBrk="0">
              <a:buNone/>
              <a:defRPr lang="zh-CN" sz="675" b="1"/>
            </a:lvl5pPr>
            <a:lvl6pPr marL="964406" indent="0" latinLnBrk="0">
              <a:buNone/>
              <a:defRPr lang="zh-CN" sz="675" b="1"/>
            </a:lvl6pPr>
            <a:lvl7pPr marL="1157288" indent="0" latinLnBrk="0">
              <a:buNone/>
              <a:defRPr lang="zh-CN" sz="675" b="1"/>
            </a:lvl7pPr>
            <a:lvl8pPr marL="1350169" indent="0" latinLnBrk="0">
              <a:buNone/>
              <a:defRPr lang="zh-CN" sz="675" b="1"/>
            </a:lvl8pPr>
            <a:lvl9pPr marL="1543050" indent="0" latinLnBrk="0">
              <a:buNone/>
              <a:defRPr lang="zh-CN" sz="675" b="1"/>
            </a:lvl9pPr>
          </a:lstStyle>
          <a:p>
            <a:pPr lvl="0"/>
            <a:r>
              <a:rPr lang="zh-CN" altLang="en-US" smtClean="0"/>
              <a:t>单击此处编辑母版文本样式</a:t>
            </a:r>
          </a:p>
        </p:txBody>
      </p:sp>
      <p:sp>
        <p:nvSpPr>
          <p:cNvPr id="4" name="内容占位符 3"/>
          <p:cNvSpPr>
            <a:spLocks noGrp="1"/>
          </p:cNvSpPr>
          <p:nvPr>
            <p:ph sz="half" idx="2"/>
          </p:nvPr>
        </p:nvSpPr>
        <p:spPr>
          <a:xfrm>
            <a:off x="630936" y="1880665"/>
            <a:ext cx="3867150" cy="2796194"/>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675"/>
            </a:lvl6pPr>
            <a:lvl7pPr latinLnBrk="0">
              <a:defRPr lang="zh-CN" sz="675"/>
            </a:lvl7pPr>
            <a:lvl8pPr latinLnBrk="0">
              <a:defRPr lang="zh-CN" sz="675"/>
            </a:lvl8pPr>
            <a:lvl9pPr latinLnBrk="0">
              <a:defRPr lang="zh-CN" sz="67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5" name="文本占位符 4"/>
          <p:cNvSpPr>
            <a:spLocks noGrp="1"/>
          </p:cNvSpPr>
          <p:nvPr>
            <p:ph type="body" sz="quarter" idx="3"/>
          </p:nvPr>
        </p:nvSpPr>
        <p:spPr>
          <a:xfrm>
            <a:off x="4661299" y="1261388"/>
            <a:ext cx="3868340" cy="548640"/>
          </a:xfrm>
        </p:spPr>
        <p:txBody>
          <a:bodyPr anchor="b"/>
          <a:lstStyle>
            <a:lvl1pPr marL="0" indent="0" latinLnBrk="0">
              <a:buNone/>
              <a:defRPr lang="zh-CN" sz="1013" b="1"/>
            </a:lvl1pPr>
            <a:lvl2pPr marL="192881" indent="0" latinLnBrk="0">
              <a:buNone/>
              <a:defRPr lang="zh-CN" sz="844" b="1"/>
            </a:lvl2pPr>
            <a:lvl3pPr marL="385763" indent="0" latinLnBrk="0">
              <a:buNone/>
              <a:defRPr lang="zh-CN" sz="760" b="1"/>
            </a:lvl3pPr>
            <a:lvl4pPr marL="578644" indent="0" latinLnBrk="0">
              <a:buNone/>
              <a:defRPr lang="zh-CN" sz="675" b="1"/>
            </a:lvl4pPr>
            <a:lvl5pPr marL="771525" indent="0" latinLnBrk="0">
              <a:buNone/>
              <a:defRPr lang="zh-CN" sz="675" b="1"/>
            </a:lvl5pPr>
            <a:lvl6pPr marL="964406" indent="0" latinLnBrk="0">
              <a:buNone/>
              <a:defRPr lang="zh-CN" sz="675" b="1"/>
            </a:lvl6pPr>
            <a:lvl7pPr marL="1157288" indent="0" latinLnBrk="0">
              <a:buNone/>
              <a:defRPr lang="zh-CN" sz="675" b="1"/>
            </a:lvl7pPr>
            <a:lvl8pPr marL="1350169" indent="0" latinLnBrk="0">
              <a:buNone/>
              <a:defRPr lang="zh-CN" sz="675" b="1"/>
            </a:lvl8pPr>
            <a:lvl9pPr marL="1543050" indent="0" latinLnBrk="0">
              <a:buNone/>
              <a:defRPr lang="zh-CN" sz="675" b="1"/>
            </a:lvl9pPr>
          </a:lstStyle>
          <a:p>
            <a:pPr lvl="0"/>
            <a:r>
              <a:rPr lang="zh-CN" altLang="en-US" smtClean="0"/>
              <a:t>单击此处编辑母版文本样式</a:t>
            </a:r>
          </a:p>
        </p:txBody>
      </p:sp>
      <p:sp>
        <p:nvSpPr>
          <p:cNvPr id="6" name="内容占位符 5"/>
          <p:cNvSpPr>
            <a:spLocks noGrp="1"/>
          </p:cNvSpPr>
          <p:nvPr>
            <p:ph sz="quarter" idx="4"/>
          </p:nvPr>
        </p:nvSpPr>
        <p:spPr>
          <a:xfrm>
            <a:off x="4661299" y="1880665"/>
            <a:ext cx="3868340" cy="2796194"/>
          </a:xfrm>
        </p:spPr>
        <p:txBody>
          <a:bodyPr/>
          <a:lstStyle>
            <a:lvl1pPr latinLnBrk="0">
              <a:defRPr lang="zh-CN" sz="1013"/>
            </a:lvl1pPr>
            <a:lvl2pPr latinLnBrk="0">
              <a:defRPr lang="zh-CN" sz="844"/>
            </a:lvl2pPr>
            <a:lvl3pPr latinLnBrk="0">
              <a:defRPr lang="zh-CN" sz="760"/>
            </a:lvl3pPr>
            <a:lvl4pPr latinLnBrk="0">
              <a:defRPr lang="zh-CN" sz="675"/>
            </a:lvl4pPr>
            <a:lvl5pPr latinLnBrk="0">
              <a:defRPr lang="zh-CN" sz="675"/>
            </a:lvl5pPr>
            <a:lvl6pPr latinLnBrk="0">
              <a:defRPr lang="zh-CN" sz="675"/>
            </a:lvl6pPr>
            <a:lvl7pPr latinLnBrk="0">
              <a:defRPr lang="zh-CN" sz="675"/>
            </a:lvl7pPr>
            <a:lvl8pPr latinLnBrk="0">
              <a:defRPr lang="zh-CN" sz="675"/>
            </a:lvl8pPr>
            <a:lvl9pPr latinLnBrk="0">
              <a:defRPr lang="zh-CN" sz="675"/>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10" name="标题 9"/>
          <p:cNvSpPr>
            <a:spLocks noGrp="1"/>
          </p:cNvSpPr>
          <p:nvPr>
            <p:ph type="title"/>
          </p:nvPr>
        </p:nvSpPr>
        <p:spPr/>
        <p:txBody>
          <a:bodyPr/>
          <a:lstStyle/>
          <a:p>
            <a:r>
              <a:rPr lang="zh-CN" altLang="en-US" smtClean="0"/>
              <a:t>单击此处编辑母版标题样式</a:t>
            </a:r>
            <a:endParaRPr lang="zh-CN" dirty="0"/>
          </a:p>
        </p:txBody>
      </p:sp>
      <p:sp>
        <p:nvSpPr>
          <p:cNvPr id="7" name="日期占位符 6"/>
          <p:cNvSpPr>
            <a:spLocks noGrp="1"/>
          </p:cNvSpPr>
          <p:nvPr>
            <p:ph type="dt" sz="half" idx="10"/>
          </p:nvPr>
        </p:nvSpPr>
        <p:spPr/>
        <p:txBody>
          <a:bodyPr/>
          <a:lstStyle>
            <a:lvl1pPr fontAlgn="base">
              <a:spcBef>
                <a:spcPct val="0"/>
              </a:spcBef>
              <a:spcAft>
                <a:spcPct val="0"/>
              </a:spcAft>
              <a:defRPr/>
            </a:lvl1pPr>
          </a:lstStyle>
          <a:p>
            <a:pPr>
              <a:defRPr/>
            </a:pPr>
            <a:fld id="{37D10168-3234-4961-8EBF-A84308D6D639}" type="datetime1">
              <a:rPr lang="en-US" altLang="zh-CN"/>
              <a:pPr>
                <a:defRPr/>
              </a:pPr>
              <a:t>6/4/2017</a:t>
            </a:fld>
            <a:endParaRPr altLang="en-US" dirty="0"/>
          </a:p>
        </p:txBody>
      </p:sp>
      <p:sp>
        <p:nvSpPr>
          <p:cNvPr id="8" name="页脚占位符 7"/>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9" name="幻灯片编号占位符 8"/>
          <p:cNvSpPr>
            <a:spLocks noGrp="1"/>
          </p:cNvSpPr>
          <p:nvPr>
            <p:ph type="sldNum" sz="quarter" idx="12"/>
          </p:nvPr>
        </p:nvSpPr>
        <p:spPr/>
        <p:txBody>
          <a:bodyPr/>
          <a:lstStyle>
            <a:lvl1pPr>
              <a:defRPr/>
            </a:lvl1pPr>
          </a:lstStyle>
          <a:p>
            <a:pPr>
              <a:defRPr/>
            </a:pPr>
            <a:fld id="{9BAF2F8D-FF1F-4852-A25C-349257365F6E}" type="slidenum">
              <a:rPr lang="en-US" altLang="zh-CN"/>
              <a:pPr>
                <a:defRPr/>
              </a:pPr>
              <a:t>‹#›</a:t>
            </a:fld>
            <a:endParaRPr lang="zh-CN" altLang="en-US"/>
          </a:p>
        </p:txBody>
      </p:sp>
    </p:spTree>
    <p:extLst>
      <p:ext uri="{BB962C8B-B14F-4D97-AF65-F5344CB8AC3E}">
        <p14:creationId xmlns:p14="http://schemas.microsoft.com/office/powerpoint/2010/main" xmlns="" val="5547209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6" name="标题 5"/>
          <p:cNvSpPr>
            <a:spLocks noGrp="1"/>
          </p:cNvSpPr>
          <p:nvPr>
            <p:ph type="title"/>
          </p:nvPr>
        </p:nvSpPr>
        <p:spPr/>
        <p:txBody>
          <a:bodyPr/>
          <a:lstStyle/>
          <a:p>
            <a:r>
              <a:rPr lang="zh-CN" altLang="en-US" smtClean="0"/>
              <a:t>单击此处编辑母版标题样式</a:t>
            </a:r>
            <a:endParaRPr lang="zh-CN" dirty="0"/>
          </a:p>
        </p:txBody>
      </p:sp>
      <p:sp>
        <p:nvSpPr>
          <p:cNvPr id="3" name="日期占位符 2"/>
          <p:cNvSpPr>
            <a:spLocks noGrp="1"/>
          </p:cNvSpPr>
          <p:nvPr>
            <p:ph type="dt" sz="half" idx="10"/>
          </p:nvPr>
        </p:nvSpPr>
        <p:spPr/>
        <p:txBody>
          <a:bodyPr/>
          <a:lstStyle>
            <a:lvl1pPr fontAlgn="base">
              <a:spcBef>
                <a:spcPct val="0"/>
              </a:spcBef>
              <a:spcAft>
                <a:spcPct val="0"/>
              </a:spcAft>
              <a:defRPr/>
            </a:lvl1pPr>
          </a:lstStyle>
          <a:p>
            <a:pPr>
              <a:defRPr/>
            </a:pPr>
            <a:fld id="{C958C13B-7272-4848-9EDA-70933E631953}" type="datetime1">
              <a:rPr lang="en-US" altLang="zh-CN"/>
              <a:pPr>
                <a:defRPr/>
              </a:pPr>
              <a:t>6/4/2017</a:t>
            </a:fld>
            <a:endParaRPr altLang="en-US" dirty="0"/>
          </a:p>
        </p:txBody>
      </p:sp>
      <p:sp>
        <p:nvSpPr>
          <p:cNvPr id="4" name="页脚占位符 3"/>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5" name="幻灯片编号占位符 4"/>
          <p:cNvSpPr>
            <a:spLocks noGrp="1"/>
          </p:cNvSpPr>
          <p:nvPr>
            <p:ph type="sldNum" sz="quarter" idx="12"/>
          </p:nvPr>
        </p:nvSpPr>
        <p:spPr/>
        <p:txBody>
          <a:bodyPr/>
          <a:lstStyle>
            <a:lvl1pPr>
              <a:defRPr/>
            </a:lvl1pPr>
          </a:lstStyle>
          <a:p>
            <a:pPr>
              <a:defRPr/>
            </a:pPr>
            <a:fld id="{24C60F23-5A96-44CD-A86D-A4D1197886D0}" type="slidenum">
              <a:rPr lang="en-US" altLang="zh-CN"/>
              <a:pPr>
                <a:defRPr/>
              </a:pPr>
              <a:t>‹#›</a:t>
            </a:fld>
            <a:endParaRPr lang="zh-CN" altLang="en-US"/>
          </a:p>
        </p:txBody>
      </p:sp>
    </p:spTree>
    <p:extLst>
      <p:ext uri="{BB962C8B-B14F-4D97-AF65-F5344CB8AC3E}">
        <p14:creationId xmlns:p14="http://schemas.microsoft.com/office/powerpoint/2010/main" xmlns="" val="33478057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fontAlgn="base">
              <a:spcBef>
                <a:spcPct val="0"/>
              </a:spcBef>
              <a:spcAft>
                <a:spcPct val="0"/>
              </a:spcAft>
              <a:defRPr/>
            </a:lvl1pPr>
          </a:lstStyle>
          <a:p>
            <a:pPr>
              <a:defRPr/>
            </a:pPr>
            <a:fld id="{A7B9DC07-7808-4E87-87C4-629C09DA0EFC}" type="datetime1">
              <a:rPr lang="en-US" altLang="zh-CN"/>
              <a:pPr>
                <a:defRPr/>
              </a:pPr>
              <a:t>6/4/2017</a:t>
            </a:fld>
            <a:endParaRPr altLang="en-US" dirty="0"/>
          </a:p>
        </p:txBody>
      </p:sp>
      <p:sp>
        <p:nvSpPr>
          <p:cNvPr id="3" name="页脚占位符 2"/>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4" name="幻灯片编号占位符 3"/>
          <p:cNvSpPr>
            <a:spLocks noGrp="1"/>
          </p:cNvSpPr>
          <p:nvPr>
            <p:ph type="sldNum" sz="quarter" idx="12"/>
          </p:nvPr>
        </p:nvSpPr>
        <p:spPr/>
        <p:txBody>
          <a:bodyPr/>
          <a:lstStyle>
            <a:lvl1pPr>
              <a:defRPr/>
            </a:lvl1pPr>
          </a:lstStyle>
          <a:p>
            <a:pPr>
              <a:defRPr/>
            </a:pPr>
            <a:fld id="{AF6BD34C-666D-4C68-9B77-F19DF3F2FF01}" type="slidenum">
              <a:rPr lang="en-US" altLang="zh-CN"/>
              <a:pPr>
                <a:defRPr/>
              </a:pPr>
              <a:t>‹#›</a:t>
            </a:fld>
            <a:endParaRPr lang="zh-CN" altLang="en-US"/>
          </a:p>
        </p:txBody>
      </p:sp>
    </p:spTree>
    <p:extLst>
      <p:ext uri="{BB962C8B-B14F-4D97-AF65-F5344CB8AC3E}">
        <p14:creationId xmlns:p14="http://schemas.microsoft.com/office/powerpoint/2010/main" xmlns="" val="25810271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936" y="342903"/>
            <a:ext cx="2948940" cy="1200148"/>
          </a:xfrm>
        </p:spPr>
        <p:txBody>
          <a:bodyPr anchor="b">
            <a:normAutofit/>
          </a:bodyPr>
          <a:lstStyle>
            <a:lvl1pPr latinLnBrk="0">
              <a:defRPr lang="zh-CN" sz="1350" b="0"/>
            </a:lvl1pPr>
          </a:lstStyle>
          <a:p>
            <a:r>
              <a:rPr lang="zh-CN" altLang="en-US" smtClean="0"/>
              <a:t>单击此处编辑母版标题样式</a:t>
            </a:r>
            <a:endParaRPr lang="zh-CN" dirty="0"/>
          </a:p>
        </p:txBody>
      </p:sp>
      <p:sp>
        <p:nvSpPr>
          <p:cNvPr id="3" name="内容占位符 2"/>
          <p:cNvSpPr>
            <a:spLocks noGrp="1"/>
          </p:cNvSpPr>
          <p:nvPr>
            <p:ph idx="1"/>
          </p:nvPr>
        </p:nvSpPr>
        <p:spPr>
          <a:xfrm>
            <a:off x="3886202" y="742950"/>
            <a:ext cx="4529613" cy="3657600"/>
          </a:xfrm>
        </p:spPr>
        <p:txBody>
          <a:bodyPr/>
          <a:lstStyle>
            <a:lvl1pPr latinLnBrk="0">
              <a:defRPr lang="zh-CN" sz="1350"/>
            </a:lvl1pPr>
            <a:lvl2pPr latinLnBrk="0">
              <a:defRPr lang="zh-CN" sz="1181"/>
            </a:lvl2pPr>
            <a:lvl3pPr latinLnBrk="0">
              <a:defRPr lang="zh-CN" sz="1013"/>
            </a:lvl3pPr>
            <a:lvl4pPr latinLnBrk="0">
              <a:defRPr lang="zh-CN" sz="844"/>
            </a:lvl4pPr>
            <a:lvl5pPr latinLnBrk="0">
              <a:defRPr lang="zh-CN" sz="844"/>
            </a:lvl5pPr>
            <a:lvl6pPr latinLnBrk="0">
              <a:defRPr lang="zh-CN" sz="844"/>
            </a:lvl6pPr>
            <a:lvl7pPr latinLnBrk="0">
              <a:defRPr lang="zh-CN" sz="844"/>
            </a:lvl7pPr>
            <a:lvl8pPr latinLnBrk="0">
              <a:defRPr lang="zh-CN" sz="844"/>
            </a:lvl8pPr>
            <a:lvl9pPr latinLnBrk="0">
              <a:defRPr lang="zh-CN" sz="844"/>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文本占位符 3"/>
          <p:cNvSpPr>
            <a:spLocks noGrp="1"/>
          </p:cNvSpPr>
          <p:nvPr>
            <p:ph type="body" sz="half" idx="2"/>
          </p:nvPr>
        </p:nvSpPr>
        <p:spPr>
          <a:xfrm>
            <a:off x="630936" y="1543049"/>
            <a:ext cx="2948940" cy="2857501"/>
          </a:xfrm>
        </p:spPr>
        <p:txBody>
          <a:bodyPr/>
          <a:lstStyle>
            <a:lvl1pPr marL="0" indent="0" latinLnBrk="0">
              <a:lnSpc>
                <a:spcPct val="100000"/>
              </a:lnSpc>
              <a:buNone/>
              <a:defRPr lang="zh-CN" sz="591"/>
            </a:lvl1pPr>
            <a:lvl2pPr marL="192881" indent="0" latinLnBrk="0">
              <a:buNone/>
              <a:defRPr lang="zh-CN" sz="506"/>
            </a:lvl2pPr>
            <a:lvl3pPr marL="385763" indent="0" latinLnBrk="0">
              <a:buNone/>
              <a:defRPr lang="zh-CN" sz="422"/>
            </a:lvl3pPr>
            <a:lvl4pPr marL="578644" indent="0" latinLnBrk="0">
              <a:buNone/>
              <a:defRPr lang="zh-CN" sz="380"/>
            </a:lvl4pPr>
            <a:lvl5pPr marL="771525" indent="0" latinLnBrk="0">
              <a:buNone/>
              <a:defRPr lang="zh-CN" sz="380"/>
            </a:lvl5pPr>
            <a:lvl6pPr marL="964406" indent="0" latinLnBrk="0">
              <a:buNone/>
              <a:defRPr lang="zh-CN" sz="380"/>
            </a:lvl6pPr>
            <a:lvl7pPr marL="1157288" indent="0" latinLnBrk="0">
              <a:buNone/>
              <a:defRPr lang="zh-CN" sz="380"/>
            </a:lvl7pPr>
            <a:lvl8pPr marL="1350169" indent="0" latinLnBrk="0">
              <a:buNone/>
              <a:defRPr lang="zh-CN" sz="380"/>
            </a:lvl8pPr>
            <a:lvl9pPr marL="1543050" indent="0" latinLnBrk="0">
              <a:buNone/>
              <a:defRPr lang="zh-CN" sz="38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fontAlgn="base">
              <a:spcBef>
                <a:spcPct val="0"/>
              </a:spcBef>
              <a:spcAft>
                <a:spcPct val="0"/>
              </a:spcAft>
              <a:defRPr/>
            </a:lvl1pPr>
          </a:lstStyle>
          <a:p>
            <a:pPr>
              <a:defRPr/>
            </a:pPr>
            <a:fld id="{308FF8B2-FF25-4176-B544-CFACFBB95F82}" type="datetime1">
              <a:rPr lang="en-US" altLang="zh-CN"/>
              <a:pPr>
                <a:defRPr/>
              </a:pPr>
              <a:t>6/4/2017</a:t>
            </a:fld>
            <a:endParaRPr altLang="en-US" dirty="0"/>
          </a:p>
        </p:txBody>
      </p:sp>
      <p:sp>
        <p:nvSpPr>
          <p:cNvPr id="6" name="页脚占位符 5"/>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7" name="幻灯片编号占位符 6"/>
          <p:cNvSpPr>
            <a:spLocks noGrp="1"/>
          </p:cNvSpPr>
          <p:nvPr>
            <p:ph type="sldNum" sz="quarter" idx="12"/>
          </p:nvPr>
        </p:nvSpPr>
        <p:spPr/>
        <p:txBody>
          <a:bodyPr/>
          <a:lstStyle>
            <a:lvl1pPr>
              <a:defRPr/>
            </a:lvl1pPr>
          </a:lstStyle>
          <a:p>
            <a:pPr>
              <a:defRPr/>
            </a:pPr>
            <a:fld id="{65162053-34DB-44FE-A368-5F90400681EC}" type="slidenum">
              <a:rPr lang="en-US" altLang="zh-CN"/>
              <a:pPr>
                <a:defRPr/>
              </a:pPr>
              <a:t>‹#›</a:t>
            </a:fld>
            <a:endParaRPr lang="zh-CN" altLang="en-US"/>
          </a:p>
        </p:txBody>
      </p:sp>
    </p:spTree>
    <p:extLst>
      <p:ext uri="{BB962C8B-B14F-4D97-AF65-F5344CB8AC3E}">
        <p14:creationId xmlns:p14="http://schemas.microsoft.com/office/powerpoint/2010/main" xmlns="" val="26202320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936" y="342900"/>
            <a:ext cx="2948940" cy="1200150"/>
          </a:xfrm>
        </p:spPr>
        <p:txBody>
          <a:bodyPr anchor="b">
            <a:normAutofit/>
          </a:bodyPr>
          <a:lstStyle>
            <a:lvl1pPr latinLnBrk="0">
              <a:defRPr lang="zh-CN" sz="1350" b="0"/>
            </a:lvl1pPr>
          </a:lstStyle>
          <a:p>
            <a:r>
              <a:rPr lang="zh-CN" altLang="en-US" smtClean="0"/>
              <a:t>单击此处编辑母版标题样式</a:t>
            </a:r>
            <a:endParaRPr lang="zh-CN" dirty="0"/>
          </a:p>
        </p:txBody>
      </p:sp>
      <p:sp>
        <p:nvSpPr>
          <p:cNvPr id="3" name="图片占位符 2"/>
          <p:cNvSpPr>
            <a:spLocks noGrp="1"/>
          </p:cNvSpPr>
          <p:nvPr>
            <p:ph type="pic" idx="1"/>
          </p:nvPr>
        </p:nvSpPr>
        <p:spPr>
          <a:xfrm>
            <a:off x="3886200" y="742950"/>
            <a:ext cx="4530852" cy="3657600"/>
          </a:xfrm>
        </p:spPr>
        <p:txBody>
          <a:bodyPr rtlCol="0">
            <a:normAutofit/>
          </a:bodyPr>
          <a:lstStyle>
            <a:lvl1pPr marL="0" indent="0" latinLnBrk="0">
              <a:buNone/>
              <a:defRPr lang="zh-CN" sz="1350"/>
            </a:lvl1pPr>
            <a:lvl2pPr marL="192881" indent="0" latinLnBrk="0">
              <a:buNone/>
              <a:defRPr lang="zh-CN" sz="1181"/>
            </a:lvl2pPr>
            <a:lvl3pPr marL="385763" indent="0" latinLnBrk="0">
              <a:buNone/>
              <a:defRPr lang="zh-CN" sz="1013"/>
            </a:lvl3pPr>
            <a:lvl4pPr marL="578644" indent="0" latinLnBrk="0">
              <a:buNone/>
              <a:defRPr lang="zh-CN" sz="844"/>
            </a:lvl4pPr>
            <a:lvl5pPr marL="771525" indent="0" latinLnBrk="0">
              <a:buNone/>
              <a:defRPr lang="zh-CN" sz="844"/>
            </a:lvl5pPr>
            <a:lvl6pPr marL="964406" indent="0" latinLnBrk="0">
              <a:buNone/>
              <a:defRPr lang="zh-CN" sz="844"/>
            </a:lvl6pPr>
            <a:lvl7pPr marL="1157288" indent="0" latinLnBrk="0">
              <a:buNone/>
              <a:defRPr lang="zh-CN" sz="844"/>
            </a:lvl7pPr>
            <a:lvl8pPr marL="1350169" indent="0" latinLnBrk="0">
              <a:buNone/>
              <a:defRPr lang="zh-CN" sz="844"/>
            </a:lvl8pPr>
            <a:lvl9pPr marL="1543050" indent="0" latinLnBrk="0">
              <a:buNone/>
              <a:defRPr lang="zh-CN" sz="844"/>
            </a:lvl9pPr>
          </a:lstStyle>
          <a:p>
            <a:pPr lvl="0"/>
            <a:r>
              <a:rPr lang="zh-CN" altLang="en-US" noProof="0" smtClean="0"/>
              <a:t>单击图标添加图片</a:t>
            </a:r>
            <a:endParaRPr lang="zh-CN" noProof="0" dirty="0"/>
          </a:p>
        </p:txBody>
      </p:sp>
      <p:sp>
        <p:nvSpPr>
          <p:cNvPr id="4" name="文本占位符 3"/>
          <p:cNvSpPr>
            <a:spLocks noGrp="1"/>
          </p:cNvSpPr>
          <p:nvPr>
            <p:ph type="body" sz="half" idx="2"/>
          </p:nvPr>
        </p:nvSpPr>
        <p:spPr>
          <a:xfrm>
            <a:off x="630936" y="1543050"/>
            <a:ext cx="2948940" cy="2857500"/>
          </a:xfrm>
        </p:spPr>
        <p:txBody>
          <a:bodyPr/>
          <a:lstStyle>
            <a:lvl1pPr marL="0" indent="0" latinLnBrk="0">
              <a:lnSpc>
                <a:spcPct val="100000"/>
              </a:lnSpc>
              <a:buNone/>
              <a:defRPr lang="zh-CN" sz="591"/>
            </a:lvl1pPr>
            <a:lvl2pPr marL="192881" indent="0" latinLnBrk="0">
              <a:buNone/>
              <a:defRPr lang="zh-CN" sz="506"/>
            </a:lvl2pPr>
            <a:lvl3pPr marL="385763" indent="0" latinLnBrk="0">
              <a:buNone/>
              <a:defRPr lang="zh-CN" sz="422"/>
            </a:lvl3pPr>
            <a:lvl4pPr marL="578644" indent="0" latinLnBrk="0">
              <a:buNone/>
              <a:defRPr lang="zh-CN" sz="380"/>
            </a:lvl4pPr>
            <a:lvl5pPr marL="771525" indent="0" latinLnBrk="0">
              <a:buNone/>
              <a:defRPr lang="zh-CN" sz="380"/>
            </a:lvl5pPr>
            <a:lvl6pPr marL="964406" indent="0" latinLnBrk="0">
              <a:buNone/>
              <a:defRPr lang="zh-CN" sz="380"/>
            </a:lvl6pPr>
            <a:lvl7pPr marL="1157288" indent="0" latinLnBrk="0">
              <a:buNone/>
              <a:defRPr lang="zh-CN" sz="380"/>
            </a:lvl7pPr>
            <a:lvl8pPr marL="1350169" indent="0" latinLnBrk="0">
              <a:buNone/>
              <a:defRPr lang="zh-CN" sz="380"/>
            </a:lvl8pPr>
            <a:lvl9pPr marL="1543050" indent="0" latinLnBrk="0">
              <a:buNone/>
              <a:defRPr lang="zh-CN" sz="38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fontAlgn="base">
              <a:spcBef>
                <a:spcPct val="0"/>
              </a:spcBef>
              <a:spcAft>
                <a:spcPct val="0"/>
              </a:spcAft>
              <a:defRPr/>
            </a:lvl1pPr>
          </a:lstStyle>
          <a:p>
            <a:pPr>
              <a:defRPr/>
            </a:pPr>
            <a:fld id="{2D12B1E1-AB3A-45FD-8B26-95FB3D0D3B9C}" type="datetime1">
              <a:rPr lang="en-US" altLang="zh-CN"/>
              <a:pPr>
                <a:defRPr/>
              </a:pPr>
              <a:t>6/4/2017</a:t>
            </a:fld>
            <a:endParaRPr altLang="en-US" dirty="0"/>
          </a:p>
        </p:txBody>
      </p:sp>
      <p:sp>
        <p:nvSpPr>
          <p:cNvPr id="6" name="页脚占位符 5"/>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7" name="幻灯片编号占位符 6"/>
          <p:cNvSpPr>
            <a:spLocks noGrp="1"/>
          </p:cNvSpPr>
          <p:nvPr>
            <p:ph type="sldNum" sz="quarter" idx="12"/>
          </p:nvPr>
        </p:nvSpPr>
        <p:spPr/>
        <p:txBody>
          <a:bodyPr/>
          <a:lstStyle>
            <a:lvl1pPr>
              <a:defRPr/>
            </a:lvl1pPr>
          </a:lstStyle>
          <a:p>
            <a:pPr>
              <a:defRPr/>
            </a:pPr>
            <a:fld id="{C5A6D291-870B-4FD0-B365-FE87EB2EB95A}" type="slidenum">
              <a:rPr lang="en-US" altLang="zh-CN"/>
              <a:pPr>
                <a:defRPr/>
              </a:pPr>
              <a:t>‹#›</a:t>
            </a:fld>
            <a:endParaRPr lang="zh-CN" altLang="en-US"/>
          </a:p>
        </p:txBody>
      </p:sp>
    </p:spTree>
    <p:extLst>
      <p:ext uri="{BB962C8B-B14F-4D97-AF65-F5344CB8AC3E}">
        <p14:creationId xmlns:p14="http://schemas.microsoft.com/office/powerpoint/2010/main" xmlns="" val="10513480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dirty="0"/>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C449C322-B0F0-4D83-ACFC-2C86D970A90A}"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FFCC81CA-2541-429F-AEFE-591E4597B2C4}" type="slidenum">
              <a:rPr lang="en-US" altLang="zh-CN"/>
              <a:pPr>
                <a:defRPr/>
              </a:pPr>
              <a:t>‹#›</a:t>
            </a:fld>
            <a:endParaRPr lang="zh-CN" altLang="en-US"/>
          </a:p>
        </p:txBody>
      </p:sp>
    </p:spTree>
    <p:extLst>
      <p:ext uri="{BB962C8B-B14F-4D97-AF65-F5344CB8AC3E}">
        <p14:creationId xmlns:p14="http://schemas.microsoft.com/office/powerpoint/2010/main" xmlns="" val="1997988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05981"/>
            <a:ext cx="1971675" cy="4423172"/>
          </a:xfrm>
        </p:spPr>
        <p:txBody>
          <a:bodyPr vert="eaVert"/>
          <a:lstStyle/>
          <a:p>
            <a:r>
              <a:rPr lang="zh-CN" altLang="en-US" smtClean="0"/>
              <a:t>单击此处编辑母版标题样式</a:t>
            </a:r>
            <a:endParaRPr lang="zh-CN" dirty="0"/>
          </a:p>
        </p:txBody>
      </p:sp>
      <p:sp>
        <p:nvSpPr>
          <p:cNvPr id="3" name="竖排文字占位符 2"/>
          <p:cNvSpPr>
            <a:spLocks noGrp="1"/>
          </p:cNvSpPr>
          <p:nvPr>
            <p:ph type="body" orient="vert" idx="1"/>
          </p:nvPr>
        </p:nvSpPr>
        <p:spPr>
          <a:xfrm>
            <a:off x="628652" y="205981"/>
            <a:ext cx="5800725" cy="4423172"/>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zh-CN" dirty="0"/>
          </a:p>
        </p:txBody>
      </p:sp>
      <p:sp>
        <p:nvSpPr>
          <p:cNvPr id="4" name="日期占位符 3"/>
          <p:cNvSpPr>
            <a:spLocks noGrp="1"/>
          </p:cNvSpPr>
          <p:nvPr>
            <p:ph type="dt" sz="half" idx="10"/>
          </p:nvPr>
        </p:nvSpPr>
        <p:spPr/>
        <p:txBody>
          <a:bodyPr/>
          <a:lstStyle>
            <a:lvl1pPr fontAlgn="base">
              <a:spcBef>
                <a:spcPct val="0"/>
              </a:spcBef>
              <a:spcAft>
                <a:spcPct val="0"/>
              </a:spcAft>
              <a:defRPr/>
            </a:lvl1pPr>
          </a:lstStyle>
          <a:p>
            <a:pPr>
              <a:defRPr/>
            </a:pPr>
            <a:fld id="{C238FEC9-9F0B-4234-B6EE-E8A003C4E6BB}" type="datetime1">
              <a:rPr lang="en-US" altLang="zh-CN"/>
              <a:pPr>
                <a:defRPr/>
              </a:pPr>
              <a:t>6/4/2017</a:t>
            </a:fld>
            <a:endParaRPr altLang="en-US" dirty="0"/>
          </a:p>
        </p:txBody>
      </p:sp>
      <p:sp>
        <p:nvSpPr>
          <p:cNvPr id="5" name="页脚占位符 4"/>
          <p:cNvSpPr>
            <a:spLocks noGrp="1"/>
          </p:cNvSpPr>
          <p:nvPr>
            <p:ph type="ftr" sz="quarter" idx="11"/>
          </p:nvPr>
        </p:nvSpPr>
        <p:spPr/>
        <p:txBody>
          <a:bodyPr/>
          <a:lstStyle>
            <a:lvl1pPr fontAlgn="base">
              <a:spcBef>
                <a:spcPct val="0"/>
              </a:spcBef>
              <a:spcAft>
                <a:spcPct val="0"/>
              </a:spcAft>
              <a:defRPr/>
            </a:lvl1pPr>
          </a:lstStyle>
          <a:p>
            <a:pPr>
              <a:defRPr/>
            </a:pPr>
            <a:endParaRPr altLang="en-US"/>
          </a:p>
        </p:txBody>
      </p:sp>
      <p:sp>
        <p:nvSpPr>
          <p:cNvPr id="6" name="幻灯片编号占位符 5"/>
          <p:cNvSpPr>
            <a:spLocks noGrp="1"/>
          </p:cNvSpPr>
          <p:nvPr>
            <p:ph type="sldNum" sz="quarter" idx="12"/>
          </p:nvPr>
        </p:nvSpPr>
        <p:spPr/>
        <p:txBody>
          <a:bodyPr/>
          <a:lstStyle>
            <a:lvl1pPr>
              <a:defRPr/>
            </a:lvl1pPr>
          </a:lstStyle>
          <a:p>
            <a:pPr>
              <a:defRPr/>
            </a:pPr>
            <a:fld id="{1FFFC0D2-FE41-475B-BA96-221C172C1F79}" type="slidenum">
              <a:rPr lang="en-US" altLang="zh-CN"/>
              <a:pPr>
                <a:defRPr/>
              </a:pPr>
              <a:t>‹#›</a:t>
            </a:fld>
            <a:endParaRPr lang="zh-CN" altLang="en-US"/>
          </a:p>
        </p:txBody>
      </p:sp>
    </p:spTree>
    <p:extLst>
      <p:ext uri="{BB962C8B-B14F-4D97-AF65-F5344CB8AC3E}">
        <p14:creationId xmlns:p14="http://schemas.microsoft.com/office/powerpoint/2010/main" xmlns="" val="1705079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image" Target="../media/image9.png"/><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theme" Target="../theme/theme10.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slideLayout" Target="../slideLayouts/slideLayout13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image" Target="../media/image9.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theme" Target="../theme/theme11.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image" Target="../media/image10.jpeg"/><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theme" Target="../theme/theme12.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slideLayout" Target="../slideLayouts/slideLayout172.xml"/><Relationship Id="rId18" Type="http://schemas.openxmlformats.org/officeDocument/2006/relationships/image" Target="../media/image9.png"/><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slideLayout" Target="../slideLayouts/slideLayout171.xml"/><Relationship Id="rId17" Type="http://schemas.openxmlformats.org/officeDocument/2006/relationships/theme" Target="../theme/theme13.xml"/><Relationship Id="rId2" Type="http://schemas.openxmlformats.org/officeDocument/2006/relationships/slideLayout" Target="../slideLayouts/slideLayout161.xml"/><Relationship Id="rId16" Type="http://schemas.openxmlformats.org/officeDocument/2006/relationships/slideLayout" Target="../slideLayouts/slideLayout175.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5" Type="http://schemas.openxmlformats.org/officeDocument/2006/relationships/slideLayout" Target="../slideLayouts/slideLayout17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 Id="rId14" Type="http://schemas.openxmlformats.org/officeDocument/2006/relationships/slideLayout" Target="../slideLayouts/slideLayout17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3.xml"/><Relationship Id="rId13" Type="http://schemas.openxmlformats.org/officeDocument/2006/relationships/theme" Target="../theme/theme14.xml"/><Relationship Id="rId3" Type="http://schemas.openxmlformats.org/officeDocument/2006/relationships/slideLayout" Target="../slideLayouts/slideLayout178.xml"/><Relationship Id="rId7" Type="http://schemas.openxmlformats.org/officeDocument/2006/relationships/slideLayout" Target="../slideLayouts/slideLayout182.xml"/><Relationship Id="rId12" Type="http://schemas.openxmlformats.org/officeDocument/2006/relationships/slideLayout" Target="../slideLayouts/slideLayout187.xml"/><Relationship Id="rId2" Type="http://schemas.openxmlformats.org/officeDocument/2006/relationships/slideLayout" Target="../slideLayouts/slideLayout177.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5" Type="http://schemas.openxmlformats.org/officeDocument/2006/relationships/slideLayout" Target="../slideLayouts/slideLayout180.xml"/><Relationship Id="rId10" Type="http://schemas.openxmlformats.org/officeDocument/2006/relationships/slideLayout" Target="../slideLayouts/slideLayout185.xml"/><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image" Target="../media/image10.jpe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theme" Target="../theme/theme1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slideLayout" Target="../slideLayouts/slideLayout199.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10.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07.xml"/><Relationship Id="rId13" Type="http://schemas.openxmlformats.org/officeDocument/2006/relationships/vmlDrawing" Target="../drawings/vmlDrawing1.v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6.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5" Type="http://schemas.openxmlformats.org/officeDocument/2006/relationships/oleObject" Target="../embeddings/oleObject1.bin"/><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image" Target="../media/image12.jpe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18.xml"/><Relationship Id="rId13" Type="http://schemas.openxmlformats.org/officeDocument/2006/relationships/vmlDrawing" Target="../drawings/vmlDrawing2.v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17.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5" Type="http://schemas.openxmlformats.org/officeDocument/2006/relationships/oleObject" Target="../embeddings/oleObject2.bin"/><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 Id="rId14" Type="http://schemas.openxmlformats.org/officeDocument/2006/relationships/image" Target="../media/image12.jpe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29.xml"/><Relationship Id="rId13" Type="http://schemas.openxmlformats.org/officeDocument/2006/relationships/vmlDrawing" Target="../drawings/vmlDrawing3.v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18.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5" Type="http://schemas.openxmlformats.org/officeDocument/2006/relationships/oleObject" Target="../embeddings/oleObject3.bin"/><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 Id="rId14" Type="http://schemas.openxmlformats.org/officeDocument/2006/relationships/image" Target="../media/image12.jpe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40.xml"/><Relationship Id="rId13" Type="http://schemas.openxmlformats.org/officeDocument/2006/relationships/vmlDrawing" Target="../drawings/vmlDrawing4.v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theme" Target="../theme/theme19.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5" Type="http://schemas.openxmlformats.org/officeDocument/2006/relationships/oleObject" Target="../embeddings/oleObject4.bin"/><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 Id="rId1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51.xml"/><Relationship Id="rId13" Type="http://schemas.openxmlformats.org/officeDocument/2006/relationships/vmlDrawing" Target="../drawings/vmlDrawing5.vml"/><Relationship Id="rId3" Type="http://schemas.openxmlformats.org/officeDocument/2006/relationships/slideLayout" Target="../slideLayouts/slideLayout246.xml"/><Relationship Id="rId7" Type="http://schemas.openxmlformats.org/officeDocument/2006/relationships/slideLayout" Target="../slideLayouts/slideLayout250.xml"/><Relationship Id="rId12" Type="http://schemas.openxmlformats.org/officeDocument/2006/relationships/theme" Target="../theme/theme20.xml"/><Relationship Id="rId2" Type="http://schemas.openxmlformats.org/officeDocument/2006/relationships/slideLayout" Target="../slideLayouts/slideLayout245.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5" Type="http://schemas.openxmlformats.org/officeDocument/2006/relationships/slideLayout" Target="../slideLayouts/slideLayout248.xml"/><Relationship Id="rId15" Type="http://schemas.openxmlformats.org/officeDocument/2006/relationships/oleObject" Target="../embeddings/oleObject5.bin"/><Relationship Id="rId10" Type="http://schemas.openxmlformats.org/officeDocument/2006/relationships/slideLayout" Target="../slideLayouts/slideLayout253.xml"/><Relationship Id="rId4" Type="http://schemas.openxmlformats.org/officeDocument/2006/relationships/slideLayout" Target="../slideLayouts/slideLayout247.xml"/><Relationship Id="rId9" Type="http://schemas.openxmlformats.org/officeDocument/2006/relationships/slideLayout" Target="../slideLayouts/slideLayout252.xml"/><Relationship Id="rId14" Type="http://schemas.openxmlformats.org/officeDocument/2006/relationships/image" Target="../media/image12.jpe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62.xml"/><Relationship Id="rId13" Type="http://schemas.openxmlformats.org/officeDocument/2006/relationships/vmlDrawing" Target="../drawings/vmlDrawing6.vml"/><Relationship Id="rId3" Type="http://schemas.openxmlformats.org/officeDocument/2006/relationships/slideLayout" Target="../slideLayouts/slideLayout257.xml"/><Relationship Id="rId7" Type="http://schemas.openxmlformats.org/officeDocument/2006/relationships/slideLayout" Target="../slideLayouts/slideLayout261.xml"/><Relationship Id="rId12" Type="http://schemas.openxmlformats.org/officeDocument/2006/relationships/theme" Target="../theme/theme21.xml"/><Relationship Id="rId2" Type="http://schemas.openxmlformats.org/officeDocument/2006/relationships/slideLayout" Target="../slideLayouts/slideLayout256.xml"/><Relationship Id="rId1" Type="http://schemas.openxmlformats.org/officeDocument/2006/relationships/slideLayout" Target="../slideLayouts/slideLayout255.xml"/><Relationship Id="rId6" Type="http://schemas.openxmlformats.org/officeDocument/2006/relationships/slideLayout" Target="../slideLayouts/slideLayout260.xml"/><Relationship Id="rId11" Type="http://schemas.openxmlformats.org/officeDocument/2006/relationships/slideLayout" Target="../slideLayouts/slideLayout265.xml"/><Relationship Id="rId5" Type="http://schemas.openxmlformats.org/officeDocument/2006/relationships/slideLayout" Target="../slideLayouts/slideLayout259.xml"/><Relationship Id="rId15" Type="http://schemas.openxmlformats.org/officeDocument/2006/relationships/oleObject" Target="../embeddings/oleObject6.bin"/><Relationship Id="rId10" Type="http://schemas.openxmlformats.org/officeDocument/2006/relationships/slideLayout" Target="../slideLayouts/slideLayout264.xml"/><Relationship Id="rId4" Type="http://schemas.openxmlformats.org/officeDocument/2006/relationships/slideLayout" Target="../slideLayouts/slideLayout258.xml"/><Relationship Id="rId9" Type="http://schemas.openxmlformats.org/officeDocument/2006/relationships/slideLayout" Target="../slideLayouts/slideLayout263.xml"/><Relationship Id="rId14" Type="http://schemas.openxmlformats.org/officeDocument/2006/relationships/image" Target="../media/image1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image" Target="../media/image9.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image" Target="../media/image9.pn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theme" Target="../theme/theme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theme" Target="../theme/theme8.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image" Target="../media/image9.pn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theme" Target="../theme/theme9.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kUpDiag">
          <a:fgClr>
            <a:srgbClr val="29008E"/>
          </a:fgClr>
          <a:bgClr>
            <a:schemeClr val="tx2">
              <a:lumMod val="50000"/>
            </a:schemeClr>
          </a:bgClr>
        </a:patt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8"/>
            <a:ext cx="8229600" cy="857250"/>
          </a:xfrm>
          <a:prstGeom prst="rect">
            <a:avLst/>
          </a:prstGeom>
        </p:spPr>
        <p:txBody>
          <a:bodyPr vert="horz" lIns="91424" tIns="45712" rIns="91424" bIns="45712"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24" tIns="45712" rIns="91424" bIns="45712"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4"/>
            <a:ext cx="2133600" cy="273844"/>
          </a:xfrm>
          <a:prstGeom prst="rect">
            <a:avLst/>
          </a:prstGeom>
        </p:spPr>
        <p:txBody>
          <a:bodyPr vert="horz" lIns="91424" tIns="45712" rIns="91424" bIns="45712" rtlCol="0" anchor="ctr"/>
          <a:lstStyle>
            <a:lvl1pPr algn="l">
              <a:defRPr sz="1200">
                <a:solidFill>
                  <a:schemeClr val="tx1">
                    <a:tint val="75000"/>
                  </a:schemeClr>
                </a:solidFill>
              </a:defRPr>
            </a:lvl1pPr>
          </a:lstStyle>
          <a:p>
            <a:fld id="{36CD0053-2E79-45BD-85C4-6CEF55658ACB}" type="datetimeFigureOut">
              <a:rPr lang="zh-CN" altLang="en-US" smtClean="0"/>
              <a:pPr/>
              <a:t>2017-6-4</a:t>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24" tIns="45712" rIns="91424" bIns="45712"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1" y="4767264"/>
            <a:ext cx="2133600" cy="273844"/>
          </a:xfrm>
          <a:prstGeom prst="rect">
            <a:avLst/>
          </a:prstGeom>
        </p:spPr>
        <p:txBody>
          <a:bodyPr vert="horz" lIns="91424" tIns="45712" rIns="91424" bIns="45712" rtlCol="0" anchor="ctr"/>
          <a:lstStyle>
            <a:lvl1pPr algn="r">
              <a:defRPr sz="1200">
                <a:solidFill>
                  <a:schemeClr val="tx1">
                    <a:tint val="75000"/>
                  </a:schemeClr>
                </a:solidFill>
              </a:defRPr>
            </a:lvl1pPr>
          </a:lstStyle>
          <a:p>
            <a:fld id="{64563663-C45D-4513-B210-D6473870C04E}" type="slidenum">
              <a:rPr lang="zh-CN" altLang="en-US" smtClean="0"/>
              <a:pPr/>
              <a:t>‹#›</a:t>
            </a:fld>
            <a:endParaRPr lang="zh-CN" altLang="en-US"/>
          </a:p>
        </p:txBody>
      </p:sp>
    </p:spTree>
    <p:extLst>
      <p:ext uri="{BB962C8B-B14F-4D97-AF65-F5344CB8AC3E}">
        <p14:creationId xmlns:p14="http://schemas.microsoft.com/office/powerpoint/2010/main" xmlns="" val="2178888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48" rtl="0" eaLnBrk="1" latinLnBrk="0" hangingPunct="1">
        <a:spcBef>
          <a:spcPct val="0"/>
        </a:spcBef>
        <a:buNone/>
        <a:defRPr sz="4400" kern="1200">
          <a:solidFill>
            <a:schemeClr val="tx1"/>
          </a:solidFill>
          <a:latin typeface="+mj-lt"/>
          <a:ea typeface="+mj-ea"/>
          <a:cs typeface="+mj-cs"/>
        </a:defRPr>
      </a:lvl1pPr>
    </p:titleStyle>
    <p:bodyStyle>
      <a:lvl1pPr marL="342841" indent="-342841" algn="l" defTabSz="91424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26" indent="-285702" algn="l" defTabSz="91424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08" indent="-228564" algn="l" defTabSz="91424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936" indent="-228564" algn="l" defTabSz="91424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056" indent="-228564" algn="l" defTabSz="91424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180" indent="-228564" algn="l" defTabSz="91424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304" indent="-228564" algn="l" defTabSz="91424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428" indent="-228564" algn="l" defTabSz="91424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552" indent="-228564" algn="l" defTabSz="91424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248" rtl="0" eaLnBrk="1" latinLnBrk="0" hangingPunct="1">
        <a:defRPr sz="1800" kern="1200">
          <a:solidFill>
            <a:schemeClr val="tx1"/>
          </a:solidFill>
          <a:latin typeface="+mn-lt"/>
          <a:ea typeface="+mn-ea"/>
          <a:cs typeface="+mn-cs"/>
        </a:defRPr>
      </a:lvl1pPr>
      <a:lvl2pPr marL="457124" algn="l" defTabSz="914248" rtl="0" eaLnBrk="1" latinLnBrk="0" hangingPunct="1">
        <a:defRPr sz="1800" kern="1200">
          <a:solidFill>
            <a:schemeClr val="tx1"/>
          </a:solidFill>
          <a:latin typeface="+mn-lt"/>
          <a:ea typeface="+mn-ea"/>
          <a:cs typeface="+mn-cs"/>
        </a:defRPr>
      </a:lvl2pPr>
      <a:lvl3pPr marL="914248" algn="l" defTabSz="914248" rtl="0" eaLnBrk="1" latinLnBrk="0" hangingPunct="1">
        <a:defRPr sz="1800" kern="1200">
          <a:solidFill>
            <a:schemeClr val="tx1"/>
          </a:solidFill>
          <a:latin typeface="+mn-lt"/>
          <a:ea typeface="+mn-ea"/>
          <a:cs typeface="+mn-cs"/>
        </a:defRPr>
      </a:lvl3pPr>
      <a:lvl4pPr marL="1371372" algn="l" defTabSz="914248" rtl="0" eaLnBrk="1" latinLnBrk="0" hangingPunct="1">
        <a:defRPr sz="1800" kern="1200">
          <a:solidFill>
            <a:schemeClr val="tx1"/>
          </a:solidFill>
          <a:latin typeface="+mn-lt"/>
          <a:ea typeface="+mn-ea"/>
          <a:cs typeface="+mn-cs"/>
        </a:defRPr>
      </a:lvl4pPr>
      <a:lvl5pPr marL="1828496" algn="l" defTabSz="914248" rtl="0" eaLnBrk="1" latinLnBrk="0" hangingPunct="1">
        <a:defRPr sz="1800" kern="1200">
          <a:solidFill>
            <a:schemeClr val="tx1"/>
          </a:solidFill>
          <a:latin typeface="+mn-lt"/>
          <a:ea typeface="+mn-ea"/>
          <a:cs typeface="+mn-cs"/>
        </a:defRPr>
      </a:lvl5pPr>
      <a:lvl6pPr marL="2285618" algn="l" defTabSz="914248" rtl="0" eaLnBrk="1" latinLnBrk="0" hangingPunct="1">
        <a:defRPr sz="1800" kern="1200">
          <a:solidFill>
            <a:schemeClr val="tx1"/>
          </a:solidFill>
          <a:latin typeface="+mn-lt"/>
          <a:ea typeface="+mn-ea"/>
          <a:cs typeface="+mn-cs"/>
        </a:defRPr>
      </a:lvl6pPr>
      <a:lvl7pPr marL="2742744" algn="l" defTabSz="914248" rtl="0" eaLnBrk="1" latinLnBrk="0" hangingPunct="1">
        <a:defRPr sz="1800" kern="1200">
          <a:solidFill>
            <a:schemeClr val="tx1"/>
          </a:solidFill>
          <a:latin typeface="+mn-lt"/>
          <a:ea typeface="+mn-ea"/>
          <a:cs typeface="+mn-cs"/>
        </a:defRPr>
      </a:lvl7pPr>
      <a:lvl8pPr marL="3199866" algn="l" defTabSz="914248" rtl="0" eaLnBrk="1" latinLnBrk="0" hangingPunct="1">
        <a:defRPr sz="1800" kern="1200">
          <a:solidFill>
            <a:schemeClr val="tx1"/>
          </a:solidFill>
          <a:latin typeface="+mn-lt"/>
          <a:ea typeface="+mn-ea"/>
          <a:cs typeface="+mn-cs"/>
        </a:defRPr>
      </a:lvl8pPr>
      <a:lvl9pPr marL="3656990" algn="l" defTabSz="914248"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标题占位符 1"/>
          <p:cNvSpPr>
            <a:spLocks noGrp="1" noChangeArrowheads="1"/>
          </p:cNvSpPr>
          <p:nvPr>
            <p:ph type="title" idx="4294967295"/>
          </p:nvPr>
        </p:nvSpPr>
        <p:spPr bwMode="auto">
          <a:xfrm>
            <a:off x="457200" y="205979"/>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p>
            <a:pPr lvl="0"/>
            <a:r>
              <a:rPr lang="zh-CN" altLang="zh-CN" smtClean="0">
                <a:sym typeface="Calibri" panose="020F0502020204030204" pitchFamily="34" charset="0"/>
              </a:rPr>
              <a:t>单击此处编辑母版标题样式</a:t>
            </a:r>
          </a:p>
        </p:txBody>
      </p:sp>
      <p:sp>
        <p:nvSpPr>
          <p:cNvPr id="1028" name="文本占位符 2"/>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t" anchorCtr="0" compatLnSpc="1">
            <a:prstTxWarp prst="textNoShape">
              <a:avLst/>
            </a:prstTxWarp>
          </a:bodyPr>
          <a:lstStyle/>
          <a:p>
            <a:pPr lvl="0"/>
            <a:r>
              <a:rPr lang="zh-CN" altLang="zh-CN" smtClean="0">
                <a:sym typeface="Calibri" panose="020F0502020204030204" pitchFamily="34" charset="0"/>
              </a:rPr>
              <a:t>单击此处编辑母版文本样式</a:t>
            </a:r>
          </a:p>
          <a:p>
            <a:pPr lvl="1"/>
            <a:r>
              <a:rPr lang="zh-CN" altLang="zh-CN" smtClean="0">
                <a:sym typeface="Calibri" panose="020F0502020204030204" pitchFamily="34" charset="0"/>
              </a:rPr>
              <a:t>第二级</a:t>
            </a:r>
          </a:p>
          <a:p>
            <a:pPr lvl="2"/>
            <a:r>
              <a:rPr lang="zh-CN" altLang="zh-CN" smtClean="0">
                <a:sym typeface="Calibri" panose="020F0502020204030204" pitchFamily="34" charset="0"/>
              </a:rPr>
              <a:t>第三级</a:t>
            </a:r>
          </a:p>
          <a:p>
            <a:pPr lvl="3"/>
            <a:r>
              <a:rPr lang="zh-CN" altLang="zh-CN" smtClean="0">
                <a:sym typeface="Calibri" panose="020F0502020204030204" pitchFamily="34" charset="0"/>
              </a:rPr>
              <a:t>第四级</a:t>
            </a:r>
          </a:p>
          <a:p>
            <a:pPr lvl="4"/>
            <a:r>
              <a:rPr lang="zh-CN" altLang="zh-CN" smtClean="0">
                <a:sym typeface="Calibri" panose="020F0502020204030204" pitchFamily="34" charset="0"/>
              </a:rPr>
              <a:t>第五级</a:t>
            </a:r>
          </a:p>
        </p:txBody>
      </p:sp>
      <p:sp>
        <p:nvSpPr>
          <p:cNvPr id="2" name="日期占位符 3"/>
          <p:cNvSpPr>
            <a:spLocks noGrp="1" noChangeArrowheads="1"/>
          </p:cNvSpPr>
          <p:nvPr>
            <p:ph type="dt" sz="half" idx="2"/>
          </p:nvPr>
        </p:nvSpPr>
        <p:spPr bwMode="auto">
          <a:xfrm>
            <a:off x="457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C6AF0F64-02DA-429E-9C7E-84EC5FDE9FA6}" type="datetime1">
              <a:rPr lang="zh-CN" altLang="en-US" smtClean="0"/>
              <a:pPr defTabSz="685800" fontAlgn="base">
                <a:spcBef>
                  <a:spcPct val="0"/>
                </a:spcBef>
                <a:spcAft>
                  <a:spcPct val="0"/>
                </a:spcAft>
                <a:defRPr/>
              </a:pPr>
              <a:t>2017-6-4</a:t>
            </a:fld>
            <a:endParaRPr lang="zh-CN" altLang="en-US" sz="1013"/>
          </a:p>
        </p:txBody>
      </p:sp>
      <p:sp>
        <p:nvSpPr>
          <p:cNvPr id="1029" name="页脚占位符 4"/>
          <p:cNvSpPr>
            <a:spLocks noGrp="1" noChangeArrowheads="1"/>
          </p:cNvSpPr>
          <p:nvPr>
            <p:ph type="ftr" sz="quarter" idx="3"/>
          </p:nvPr>
        </p:nvSpPr>
        <p:spPr bwMode="auto">
          <a:xfrm>
            <a:off x="3124200" y="4767263"/>
            <a:ext cx="2895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ct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endParaRPr lang="zh-CN" altLang="zh-CN"/>
          </a:p>
        </p:txBody>
      </p:sp>
      <p:sp>
        <p:nvSpPr>
          <p:cNvPr id="1030" name="灯片编号占位符 5"/>
          <p:cNvSpPr>
            <a:spLocks noGrp="1" noChangeArrowheads="1"/>
          </p:cNvSpPr>
          <p:nvPr>
            <p:ph type="sldNum" sz="quarter" idx="4"/>
          </p:nvPr>
        </p:nvSpPr>
        <p:spPr bwMode="auto">
          <a:xfrm>
            <a:off x="6553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E185426C-EA43-4DF7-9411-FB51D3F46E28}" type="slidenum">
              <a:rPr lang="zh-CN" altLang="en-US" smtClean="0"/>
              <a:pPr defTabSz="685800" fontAlgn="base">
                <a:spcBef>
                  <a:spcPct val="0"/>
                </a:spcBef>
                <a:spcAft>
                  <a:spcPct val="0"/>
                </a:spcAft>
                <a:defRPr/>
              </a:pPr>
              <a:t>‹#›</a:t>
            </a:fld>
            <a:endParaRPr lang="zh-CN" altLang="en-US" sz="975"/>
          </a:p>
        </p:txBody>
      </p:sp>
    </p:spTree>
    <p:extLst>
      <p:ext uri="{BB962C8B-B14F-4D97-AF65-F5344CB8AC3E}">
        <p14:creationId xmlns:p14="http://schemas.microsoft.com/office/powerpoint/2010/main" xmlns="" val="3673216401"/>
      </p:ext>
    </p:extLst>
  </p:cSld>
  <p:clrMap bg1="lt1" tx1="dk1" bg2="lt2" tx2="dk2" accent1="accent1" accent2="accent2" accent3="accent3" accent4="accent4" accent5="accent5" accent6="accent6" hlink="hlink" folHlink="folHlink"/>
  <p:sldLayoutIdLst>
    <p:sldLayoutId id="2147484455" r:id="rId1"/>
    <p:sldLayoutId id="2147484456" r:id="rId2"/>
    <p:sldLayoutId id="2147484457"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 id="2147484466" r:id="rId12"/>
    <p:sldLayoutId id="2147484467" r:id="rId13"/>
    <p:sldLayoutId id="2147484468" r:id="rId14"/>
    <p:sldLayoutId id="2147484469" r:id="rId15"/>
    <p:sldLayoutId id="2147484470" r:id="rId16"/>
  </p:sldLayoutIdLst>
  <p:transition/>
  <p:hf sldNum="0" hdr="0" ftr="0"/>
  <p:txStyles>
    <p:titleStyle>
      <a:lvl1pPr marL="511969" indent="-511969" algn="ctr" rtl="0" eaLnBrk="0" fontAlgn="base" hangingPunct="0">
        <a:spcBef>
          <a:spcPct val="0"/>
        </a:spcBef>
        <a:spcAft>
          <a:spcPct val="0"/>
        </a:spcAft>
        <a:defRPr sz="2475">
          <a:solidFill>
            <a:schemeClr val="tx1"/>
          </a:solidFill>
          <a:latin typeface="+mj-lt"/>
          <a:ea typeface="+mj-ea"/>
          <a:cs typeface="+mj-cs"/>
          <a:sym typeface="Calibri" panose="020F0502020204030204" pitchFamily="34" charset="0"/>
        </a:defRPr>
      </a:lvl1pPr>
      <a:lvl2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2pPr>
      <a:lvl3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3pPr>
      <a:lvl4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4pPr>
      <a:lvl5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5pPr>
      <a:lvl6pPr marL="76886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6pPr>
      <a:lvl7pPr marL="1025142"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7pPr>
      <a:lvl8pPr marL="1281419"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8pPr>
      <a:lvl9pPr marL="153771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9pPr>
    </p:titleStyle>
    <p:bodyStyle>
      <a:lvl1pPr marL="191691" indent="-191691" algn="l" rtl="0" eaLnBrk="0" fontAlgn="base" hangingPunct="0">
        <a:spcBef>
          <a:spcPct val="20000"/>
        </a:spcBef>
        <a:spcAft>
          <a:spcPct val="0"/>
        </a:spcAft>
        <a:buFont typeface="Arial" panose="020B0604020202020204" pitchFamily="34" charset="0"/>
        <a:buChar char="•"/>
        <a:defRPr sz="1800">
          <a:solidFill>
            <a:schemeClr val="tx1"/>
          </a:solidFill>
          <a:latin typeface="+mn-lt"/>
          <a:ea typeface="+mn-ea"/>
          <a:cs typeface="+mn-cs"/>
          <a:sym typeface="Calibri" panose="020F0502020204030204" pitchFamily="34" charset="0"/>
        </a:defRPr>
      </a:lvl1pPr>
      <a:lvl2pPr marL="415529" indent="-159544" algn="l" rtl="0" eaLnBrk="0" fontAlgn="base" hangingPunct="0">
        <a:spcBef>
          <a:spcPct val="20000"/>
        </a:spcBef>
        <a:spcAft>
          <a:spcPct val="0"/>
        </a:spcAft>
        <a:buFont typeface="Arial" panose="020B0604020202020204" pitchFamily="34" charset="0"/>
        <a:buChar char="–"/>
        <a:defRPr sz="1575">
          <a:solidFill>
            <a:schemeClr val="tx1"/>
          </a:solidFill>
          <a:latin typeface="+mn-lt"/>
          <a:ea typeface="+mn-ea"/>
          <a:sym typeface="Calibri" panose="020F0502020204030204" pitchFamily="34" charset="0"/>
        </a:defRPr>
      </a:lvl2pPr>
      <a:lvl3pPr marL="639366" indent="-127397" algn="l" rtl="0" eaLnBrk="0" fontAlgn="base" hangingPunct="0">
        <a:spcBef>
          <a:spcPct val="200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3pPr>
      <a:lvl4pPr marL="896541"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4pPr>
      <a:lvl5pPr marL="1152525"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5pPr>
      <a:lvl6pPr marL="1409567"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6pPr>
      <a:lvl7pPr marL="166585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7pPr>
      <a:lvl8pPr marL="1922141"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8pPr>
      <a:lvl9pPr marL="217842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9pPr>
    </p:bodyStyle>
    <p:otherStyle>
      <a:defPPr>
        <a:defRPr lang="zh-CN"/>
      </a:defPPr>
      <a:lvl1pPr marL="0" algn="l" defTabSz="512569" rtl="0" eaLnBrk="1" latinLnBrk="0" hangingPunct="1">
        <a:defRPr sz="1013" kern="1200">
          <a:solidFill>
            <a:schemeClr val="tx1"/>
          </a:solidFill>
          <a:latin typeface="+mn-lt"/>
          <a:ea typeface="+mn-ea"/>
          <a:cs typeface="+mn-cs"/>
        </a:defRPr>
      </a:lvl1pPr>
      <a:lvl2pPr marL="256282" algn="l" defTabSz="512569" rtl="0" eaLnBrk="1" latinLnBrk="0" hangingPunct="1">
        <a:defRPr sz="1013" kern="1200">
          <a:solidFill>
            <a:schemeClr val="tx1"/>
          </a:solidFill>
          <a:latin typeface="+mn-lt"/>
          <a:ea typeface="+mn-ea"/>
          <a:cs typeface="+mn-cs"/>
        </a:defRPr>
      </a:lvl2pPr>
      <a:lvl3pPr marL="512569" algn="l" defTabSz="512569" rtl="0" eaLnBrk="1" latinLnBrk="0" hangingPunct="1">
        <a:defRPr sz="1013" kern="1200">
          <a:solidFill>
            <a:schemeClr val="tx1"/>
          </a:solidFill>
          <a:latin typeface="+mn-lt"/>
          <a:ea typeface="+mn-ea"/>
          <a:cs typeface="+mn-cs"/>
        </a:defRPr>
      </a:lvl3pPr>
      <a:lvl4pPr marL="768860" algn="l" defTabSz="512569" rtl="0" eaLnBrk="1" latinLnBrk="0" hangingPunct="1">
        <a:defRPr sz="1013" kern="1200">
          <a:solidFill>
            <a:schemeClr val="tx1"/>
          </a:solidFill>
          <a:latin typeface="+mn-lt"/>
          <a:ea typeface="+mn-ea"/>
          <a:cs typeface="+mn-cs"/>
        </a:defRPr>
      </a:lvl4pPr>
      <a:lvl5pPr marL="1025142" algn="l" defTabSz="512569" rtl="0" eaLnBrk="1" latinLnBrk="0" hangingPunct="1">
        <a:defRPr sz="1013" kern="1200">
          <a:solidFill>
            <a:schemeClr val="tx1"/>
          </a:solidFill>
          <a:latin typeface="+mn-lt"/>
          <a:ea typeface="+mn-ea"/>
          <a:cs typeface="+mn-cs"/>
        </a:defRPr>
      </a:lvl5pPr>
      <a:lvl6pPr marL="1281419" algn="l" defTabSz="512569" rtl="0" eaLnBrk="1" latinLnBrk="0" hangingPunct="1">
        <a:defRPr sz="1013" kern="1200">
          <a:solidFill>
            <a:schemeClr val="tx1"/>
          </a:solidFill>
          <a:latin typeface="+mn-lt"/>
          <a:ea typeface="+mn-ea"/>
          <a:cs typeface="+mn-cs"/>
        </a:defRPr>
      </a:lvl6pPr>
      <a:lvl7pPr marL="1537710" algn="l" defTabSz="512569" rtl="0" eaLnBrk="1" latinLnBrk="0" hangingPunct="1">
        <a:defRPr sz="1013" kern="1200">
          <a:solidFill>
            <a:schemeClr val="tx1"/>
          </a:solidFill>
          <a:latin typeface="+mn-lt"/>
          <a:ea typeface="+mn-ea"/>
          <a:cs typeface="+mn-cs"/>
        </a:defRPr>
      </a:lvl7pPr>
      <a:lvl8pPr marL="1793999" algn="l" defTabSz="512569" rtl="0" eaLnBrk="1" latinLnBrk="0" hangingPunct="1">
        <a:defRPr sz="1013" kern="1200">
          <a:solidFill>
            <a:schemeClr val="tx1"/>
          </a:solidFill>
          <a:latin typeface="+mn-lt"/>
          <a:ea typeface="+mn-ea"/>
          <a:cs typeface="+mn-cs"/>
        </a:defRPr>
      </a:lvl8pPr>
      <a:lvl9pPr marL="2050285" algn="l" defTabSz="512569" rtl="0" eaLnBrk="1" latinLnBrk="0" hangingPunct="1">
        <a:defRPr sz="1013"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标题占位符 1"/>
          <p:cNvSpPr>
            <a:spLocks noGrp="1" noChangeArrowheads="1"/>
          </p:cNvSpPr>
          <p:nvPr>
            <p:ph type="title" idx="4294967295"/>
          </p:nvPr>
        </p:nvSpPr>
        <p:spPr bwMode="auto">
          <a:xfrm>
            <a:off x="457200" y="205979"/>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p>
            <a:pPr lvl="0"/>
            <a:r>
              <a:rPr lang="zh-CN" altLang="zh-CN" smtClean="0">
                <a:sym typeface="Calibri" panose="020F0502020204030204" pitchFamily="34" charset="0"/>
              </a:rPr>
              <a:t>单击此处编辑母版标题样式</a:t>
            </a:r>
          </a:p>
        </p:txBody>
      </p:sp>
      <p:sp>
        <p:nvSpPr>
          <p:cNvPr id="1028" name="文本占位符 2"/>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t" anchorCtr="0" compatLnSpc="1">
            <a:prstTxWarp prst="textNoShape">
              <a:avLst/>
            </a:prstTxWarp>
          </a:bodyPr>
          <a:lstStyle/>
          <a:p>
            <a:pPr lvl="0"/>
            <a:r>
              <a:rPr lang="zh-CN" altLang="zh-CN" smtClean="0">
                <a:sym typeface="Calibri" panose="020F0502020204030204" pitchFamily="34" charset="0"/>
              </a:rPr>
              <a:t>单击此处编辑母版文本样式</a:t>
            </a:r>
          </a:p>
          <a:p>
            <a:pPr lvl="1"/>
            <a:r>
              <a:rPr lang="zh-CN" altLang="zh-CN" smtClean="0">
                <a:sym typeface="Calibri" panose="020F0502020204030204" pitchFamily="34" charset="0"/>
              </a:rPr>
              <a:t>第二级</a:t>
            </a:r>
          </a:p>
          <a:p>
            <a:pPr lvl="2"/>
            <a:r>
              <a:rPr lang="zh-CN" altLang="zh-CN" smtClean="0">
                <a:sym typeface="Calibri" panose="020F0502020204030204" pitchFamily="34" charset="0"/>
              </a:rPr>
              <a:t>第三级</a:t>
            </a:r>
          </a:p>
          <a:p>
            <a:pPr lvl="3"/>
            <a:r>
              <a:rPr lang="zh-CN" altLang="zh-CN" smtClean="0">
                <a:sym typeface="Calibri" panose="020F0502020204030204" pitchFamily="34" charset="0"/>
              </a:rPr>
              <a:t>第四级</a:t>
            </a:r>
          </a:p>
          <a:p>
            <a:pPr lvl="4"/>
            <a:r>
              <a:rPr lang="zh-CN" altLang="zh-CN" smtClean="0">
                <a:sym typeface="Calibri" panose="020F0502020204030204" pitchFamily="34" charset="0"/>
              </a:rPr>
              <a:t>第五级</a:t>
            </a:r>
          </a:p>
        </p:txBody>
      </p:sp>
      <p:sp>
        <p:nvSpPr>
          <p:cNvPr id="2" name="日期占位符 3"/>
          <p:cNvSpPr>
            <a:spLocks noGrp="1" noChangeArrowheads="1"/>
          </p:cNvSpPr>
          <p:nvPr>
            <p:ph type="dt" sz="half" idx="2"/>
          </p:nvPr>
        </p:nvSpPr>
        <p:spPr bwMode="auto">
          <a:xfrm>
            <a:off x="457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C6AF0F64-02DA-429E-9C7E-84EC5FDE9FA6}" type="datetime1">
              <a:rPr lang="zh-CN" altLang="en-US" smtClean="0"/>
              <a:pPr defTabSz="685800" fontAlgn="base">
                <a:spcBef>
                  <a:spcPct val="0"/>
                </a:spcBef>
                <a:spcAft>
                  <a:spcPct val="0"/>
                </a:spcAft>
                <a:defRPr/>
              </a:pPr>
              <a:t>2017-6-4</a:t>
            </a:fld>
            <a:endParaRPr lang="zh-CN" altLang="en-US" sz="1013"/>
          </a:p>
        </p:txBody>
      </p:sp>
      <p:sp>
        <p:nvSpPr>
          <p:cNvPr id="1029" name="页脚占位符 4"/>
          <p:cNvSpPr>
            <a:spLocks noGrp="1" noChangeArrowheads="1"/>
          </p:cNvSpPr>
          <p:nvPr>
            <p:ph type="ftr" sz="quarter" idx="3"/>
          </p:nvPr>
        </p:nvSpPr>
        <p:spPr bwMode="auto">
          <a:xfrm>
            <a:off x="3124200" y="4767263"/>
            <a:ext cx="2895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ct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endParaRPr lang="zh-CN" altLang="zh-CN"/>
          </a:p>
        </p:txBody>
      </p:sp>
      <p:sp>
        <p:nvSpPr>
          <p:cNvPr id="1030" name="灯片编号占位符 5"/>
          <p:cNvSpPr>
            <a:spLocks noGrp="1" noChangeArrowheads="1"/>
          </p:cNvSpPr>
          <p:nvPr>
            <p:ph type="sldNum" sz="quarter" idx="4"/>
          </p:nvPr>
        </p:nvSpPr>
        <p:spPr bwMode="auto">
          <a:xfrm>
            <a:off x="6553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E185426C-EA43-4DF7-9411-FB51D3F46E28}" type="slidenum">
              <a:rPr lang="zh-CN" altLang="en-US" smtClean="0"/>
              <a:pPr defTabSz="685800" fontAlgn="base">
                <a:spcBef>
                  <a:spcPct val="0"/>
                </a:spcBef>
                <a:spcAft>
                  <a:spcPct val="0"/>
                </a:spcAft>
                <a:defRPr/>
              </a:pPr>
              <a:t>‹#›</a:t>
            </a:fld>
            <a:endParaRPr lang="zh-CN" altLang="en-US" sz="975"/>
          </a:p>
        </p:txBody>
      </p:sp>
    </p:spTree>
    <p:extLst>
      <p:ext uri="{BB962C8B-B14F-4D97-AF65-F5344CB8AC3E}">
        <p14:creationId xmlns:p14="http://schemas.microsoft.com/office/powerpoint/2010/main" xmlns="" val="4084743072"/>
      </p:ext>
    </p:extLst>
  </p:cSld>
  <p:clrMap bg1="lt1" tx1="dk1" bg2="lt2" tx2="dk2" accent1="accent1" accent2="accent2" accent3="accent3" accent4="accent4" accent5="accent5" accent6="accent6" hlink="hlink" folHlink="folHlink"/>
  <p:sldLayoutIdLst>
    <p:sldLayoutId id="2147484472" r:id="rId1"/>
    <p:sldLayoutId id="2147484473" r:id="rId2"/>
    <p:sldLayoutId id="2147484474" r:id="rId3"/>
    <p:sldLayoutId id="2147484475" r:id="rId4"/>
    <p:sldLayoutId id="2147484476" r:id="rId5"/>
    <p:sldLayoutId id="2147484477" r:id="rId6"/>
    <p:sldLayoutId id="2147484478" r:id="rId7"/>
    <p:sldLayoutId id="2147484479" r:id="rId8"/>
    <p:sldLayoutId id="2147484480" r:id="rId9"/>
    <p:sldLayoutId id="2147484481" r:id="rId10"/>
    <p:sldLayoutId id="2147484482" r:id="rId11"/>
    <p:sldLayoutId id="2147484483" r:id="rId12"/>
    <p:sldLayoutId id="2147484484" r:id="rId13"/>
    <p:sldLayoutId id="2147484485" r:id="rId14"/>
    <p:sldLayoutId id="2147484486" r:id="rId15"/>
    <p:sldLayoutId id="2147484487" r:id="rId16"/>
  </p:sldLayoutIdLst>
  <p:transition/>
  <p:hf sldNum="0" hdr="0" ftr="0"/>
  <p:txStyles>
    <p:titleStyle>
      <a:lvl1pPr marL="511969" indent="-511969" algn="ctr" rtl="0" eaLnBrk="0" fontAlgn="base" hangingPunct="0">
        <a:spcBef>
          <a:spcPct val="0"/>
        </a:spcBef>
        <a:spcAft>
          <a:spcPct val="0"/>
        </a:spcAft>
        <a:defRPr sz="2475">
          <a:solidFill>
            <a:schemeClr val="tx1"/>
          </a:solidFill>
          <a:latin typeface="+mj-lt"/>
          <a:ea typeface="+mj-ea"/>
          <a:cs typeface="+mj-cs"/>
          <a:sym typeface="Calibri" panose="020F0502020204030204" pitchFamily="34" charset="0"/>
        </a:defRPr>
      </a:lvl1pPr>
      <a:lvl2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2pPr>
      <a:lvl3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3pPr>
      <a:lvl4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4pPr>
      <a:lvl5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5pPr>
      <a:lvl6pPr marL="76886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6pPr>
      <a:lvl7pPr marL="1025142"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7pPr>
      <a:lvl8pPr marL="1281419"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8pPr>
      <a:lvl9pPr marL="153771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9pPr>
    </p:titleStyle>
    <p:bodyStyle>
      <a:lvl1pPr marL="191691" indent="-191691" algn="l" rtl="0" eaLnBrk="0" fontAlgn="base" hangingPunct="0">
        <a:spcBef>
          <a:spcPct val="20000"/>
        </a:spcBef>
        <a:spcAft>
          <a:spcPct val="0"/>
        </a:spcAft>
        <a:buFont typeface="Arial" panose="020B0604020202020204" pitchFamily="34" charset="0"/>
        <a:buChar char="•"/>
        <a:defRPr sz="1800">
          <a:solidFill>
            <a:schemeClr val="tx1"/>
          </a:solidFill>
          <a:latin typeface="+mn-lt"/>
          <a:ea typeface="+mn-ea"/>
          <a:cs typeface="+mn-cs"/>
          <a:sym typeface="Calibri" panose="020F0502020204030204" pitchFamily="34" charset="0"/>
        </a:defRPr>
      </a:lvl1pPr>
      <a:lvl2pPr marL="415529" indent="-159544" algn="l" rtl="0" eaLnBrk="0" fontAlgn="base" hangingPunct="0">
        <a:spcBef>
          <a:spcPct val="20000"/>
        </a:spcBef>
        <a:spcAft>
          <a:spcPct val="0"/>
        </a:spcAft>
        <a:buFont typeface="Arial" panose="020B0604020202020204" pitchFamily="34" charset="0"/>
        <a:buChar char="–"/>
        <a:defRPr sz="1575">
          <a:solidFill>
            <a:schemeClr val="tx1"/>
          </a:solidFill>
          <a:latin typeface="+mn-lt"/>
          <a:ea typeface="+mn-ea"/>
          <a:sym typeface="Calibri" panose="020F0502020204030204" pitchFamily="34" charset="0"/>
        </a:defRPr>
      </a:lvl2pPr>
      <a:lvl3pPr marL="639366" indent="-127397" algn="l" rtl="0" eaLnBrk="0" fontAlgn="base" hangingPunct="0">
        <a:spcBef>
          <a:spcPct val="200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3pPr>
      <a:lvl4pPr marL="896541"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4pPr>
      <a:lvl5pPr marL="1152525"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5pPr>
      <a:lvl6pPr marL="1409567"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6pPr>
      <a:lvl7pPr marL="166585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7pPr>
      <a:lvl8pPr marL="1922141"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8pPr>
      <a:lvl9pPr marL="217842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9pPr>
    </p:bodyStyle>
    <p:otherStyle>
      <a:defPPr>
        <a:defRPr lang="zh-CN"/>
      </a:defPPr>
      <a:lvl1pPr marL="0" algn="l" defTabSz="512569" rtl="0" eaLnBrk="1" latinLnBrk="0" hangingPunct="1">
        <a:defRPr sz="1013" kern="1200">
          <a:solidFill>
            <a:schemeClr val="tx1"/>
          </a:solidFill>
          <a:latin typeface="+mn-lt"/>
          <a:ea typeface="+mn-ea"/>
          <a:cs typeface="+mn-cs"/>
        </a:defRPr>
      </a:lvl1pPr>
      <a:lvl2pPr marL="256282" algn="l" defTabSz="512569" rtl="0" eaLnBrk="1" latinLnBrk="0" hangingPunct="1">
        <a:defRPr sz="1013" kern="1200">
          <a:solidFill>
            <a:schemeClr val="tx1"/>
          </a:solidFill>
          <a:latin typeface="+mn-lt"/>
          <a:ea typeface="+mn-ea"/>
          <a:cs typeface="+mn-cs"/>
        </a:defRPr>
      </a:lvl2pPr>
      <a:lvl3pPr marL="512569" algn="l" defTabSz="512569" rtl="0" eaLnBrk="1" latinLnBrk="0" hangingPunct="1">
        <a:defRPr sz="1013" kern="1200">
          <a:solidFill>
            <a:schemeClr val="tx1"/>
          </a:solidFill>
          <a:latin typeface="+mn-lt"/>
          <a:ea typeface="+mn-ea"/>
          <a:cs typeface="+mn-cs"/>
        </a:defRPr>
      </a:lvl3pPr>
      <a:lvl4pPr marL="768860" algn="l" defTabSz="512569" rtl="0" eaLnBrk="1" latinLnBrk="0" hangingPunct="1">
        <a:defRPr sz="1013" kern="1200">
          <a:solidFill>
            <a:schemeClr val="tx1"/>
          </a:solidFill>
          <a:latin typeface="+mn-lt"/>
          <a:ea typeface="+mn-ea"/>
          <a:cs typeface="+mn-cs"/>
        </a:defRPr>
      </a:lvl4pPr>
      <a:lvl5pPr marL="1025142" algn="l" defTabSz="512569" rtl="0" eaLnBrk="1" latinLnBrk="0" hangingPunct="1">
        <a:defRPr sz="1013" kern="1200">
          <a:solidFill>
            <a:schemeClr val="tx1"/>
          </a:solidFill>
          <a:latin typeface="+mn-lt"/>
          <a:ea typeface="+mn-ea"/>
          <a:cs typeface="+mn-cs"/>
        </a:defRPr>
      </a:lvl5pPr>
      <a:lvl6pPr marL="1281419" algn="l" defTabSz="512569" rtl="0" eaLnBrk="1" latinLnBrk="0" hangingPunct="1">
        <a:defRPr sz="1013" kern="1200">
          <a:solidFill>
            <a:schemeClr val="tx1"/>
          </a:solidFill>
          <a:latin typeface="+mn-lt"/>
          <a:ea typeface="+mn-ea"/>
          <a:cs typeface="+mn-cs"/>
        </a:defRPr>
      </a:lvl6pPr>
      <a:lvl7pPr marL="1537710" algn="l" defTabSz="512569" rtl="0" eaLnBrk="1" latinLnBrk="0" hangingPunct="1">
        <a:defRPr sz="1013" kern="1200">
          <a:solidFill>
            <a:schemeClr val="tx1"/>
          </a:solidFill>
          <a:latin typeface="+mn-lt"/>
          <a:ea typeface="+mn-ea"/>
          <a:cs typeface="+mn-cs"/>
        </a:defRPr>
      </a:lvl7pPr>
      <a:lvl8pPr marL="1793999" algn="l" defTabSz="512569" rtl="0" eaLnBrk="1" latinLnBrk="0" hangingPunct="1">
        <a:defRPr sz="1013" kern="1200">
          <a:solidFill>
            <a:schemeClr val="tx1"/>
          </a:solidFill>
          <a:latin typeface="+mn-lt"/>
          <a:ea typeface="+mn-ea"/>
          <a:cs typeface="+mn-cs"/>
        </a:defRPr>
      </a:lvl8pPr>
      <a:lvl9pPr marL="2050285" algn="l" defTabSz="512569" rtl="0" eaLnBrk="1" latinLnBrk="0" hangingPunct="1">
        <a:defRPr sz="1013"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05740"/>
            <a:ext cx="8229600" cy="85751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199882"/>
            <a:ext cx="8229600" cy="339471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457200" y="4767382"/>
            <a:ext cx="2133303" cy="274052"/>
          </a:xfrm>
          <a:prstGeom prst="rect">
            <a:avLst/>
          </a:prstGeom>
        </p:spPr>
        <p:txBody>
          <a:bodyPr vert="horz" lIns="91440" tIns="45720" rIns="91440" bIns="45720" rtlCol="0" anchor="ctr"/>
          <a:lstStyle>
            <a:lvl1pPr algn="l">
              <a:defRPr kumimoji="1" sz="608">
                <a:solidFill>
                  <a:schemeClr val="tx1">
                    <a:tint val="75000"/>
                  </a:schemeClr>
                </a:solidFill>
              </a:defRPr>
            </a:lvl1pPr>
          </a:lstStyle>
          <a:p>
            <a:pPr defTabSz="462961" fontAlgn="base">
              <a:spcBef>
                <a:spcPct val="0"/>
              </a:spcBef>
              <a:spcAft>
                <a:spcPct val="0"/>
              </a:spcAft>
              <a:defRPr/>
            </a:pPr>
            <a:fld id="{A3DC37A8-AC0B-2841-AEA4-D4ED7841085A}" type="datetimeFigureOut">
              <a:rPr lang="zh-CN" altLang="en-US" smtClean="0">
                <a:solidFill>
                  <a:prstClr val="black">
                    <a:tint val="75000"/>
                  </a:prstClr>
                </a:solidFill>
                <a:latin typeface="Arial" charset="0"/>
              </a:rPr>
              <a:pPr defTabSz="462961" fontAlgn="base">
                <a:spcBef>
                  <a:spcPct val="0"/>
                </a:spcBef>
                <a:spcAft>
                  <a:spcPct val="0"/>
                </a:spcAft>
                <a:defRPr/>
              </a:pPr>
              <a:t>2017-6-4</a:t>
            </a:fld>
            <a:endParaRPr lang="zh-CN" altLang="en-US">
              <a:solidFill>
                <a:prstClr val="black">
                  <a:tint val="75000"/>
                </a:prstClr>
              </a:solidFill>
              <a:latin typeface="Arial" charset="0"/>
            </a:endParaRPr>
          </a:p>
        </p:txBody>
      </p:sp>
      <p:sp>
        <p:nvSpPr>
          <p:cNvPr id="5" name="页脚占位符 4"/>
          <p:cNvSpPr>
            <a:spLocks noGrp="1"/>
          </p:cNvSpPr>
          <p:nvPr>
            <p:ph type="ftr" sz="quarter" idx="3"/>
          </p:nvPr>
        </p:nvSpPr>
        <p:spPr>
          <a:xfrm>
            <a:off x="3124498" y="4767382"/>
            <a:ext cx="2895005" cy="274052"/>
          </a:xfrm>
          <a:prstGeom prst="rect">
            <a:avLst/>
          </a:prstGeom>
        </p:spPr>
        <p:txBody>
          <a:bodyPr vert="horz" lIns="91440" tIns="45720" rIns="91440" bIns="45720" rtlCol="0" anchor="ctr"/>
          <a:lstStyle>
            <a:lvl1pPr algn="ctr">
              <a:defRPr kumimoji="1" sz="608">
                <a:solidFill>
                  <a:schemeClr val="tx1">
                    <a:tint val="75000"/>
                  </a:schemeClr>
                </a:solidFill>
              </a:defRPr>
            </a:lvl1pPr>
          </a:lstStyle>
          <a:p>
            <a:pPr defTabSz="462961" fontAlgn="base">
              <a:spcBef>
                <a:spcPct val="0"/>
              </a:spcBef>
              <a:spcAft>
                <a:spcPct val="0"/>
              </a:spcAft>
              <a:defRPr/>
            </a:pPr>
            <a:endParaRPr lang="zh-CN" altLang="en-US">
              <a:solidFill>
                <a:prstClr val="black">
                  <a:tint val="75000"/>
                </a:prstClr>
              </a:solidFill>
              <a:latin typeface="Arial" charset="0"/>
            </a:endParaRPr>
          </a:p>
        </p:txBody>
      </p:sp>
      <p:sp>
        <p:nvSpPr>
          <p:cNvPr id="6" name="幻灯片编号占位符 5"/>
          <p:cNvSpPr>
            <a:spLocks noGrp="1"/>
          </p:cNvSpPr>
          <p:nvPr>
            <p:ph type="sldNum" sz="quarter" idx="4"/>
          </p:nvPr>
        </p:nvSpPr>
        <p:spPr>
          <a:xfrm>
            <a:off x="6553498" y="4767382"/>
            <a:ext cx="2133302" cy="274052"/>
          </a:xfrm>
          <a:prstGeom prst="rect">
            <a:avLst/>
          </a:prstGeom>
        </p:spPr>
        <p:txBody>
          <a:bodyPr vert="horz" lIns="91440" tIns="45720" rIns="91440" bIns="45720" rtlCol="0" anchor="ctr"/>
          <a:lstStyle>
            <a:lvl1pPr algn="r">
              <a:defRPr kumimoji="1" sz="608">
                <a:solidFill>
                  <a:schemeClr val="tx1">
                    <a:tint val="75000"/>
                  </a:schemeClr>
                </a:solidFill>
              </a:defRPr>
            </a:lvl1pPr>
          </a:lstStyle>
          <a:p>
            <a:pPr defTabSz="462961" fontAlgn="base">
              <a:spcBef>
                <a:spcPct val="0"/>
              </a:spcBef>
              <a:spcAft>
                <a:spcPct val="0"/>
              </a:spcAft>
              <a:defRPr/>
            </a:pPr>
            <a:fld id="{7E941324-A124-864D-8EF8-82EEDDB90D4B}" type="slidenum">
              <a:rPr lang="zh-CN" altLang="en-US" smtClean="0">
                <a:solidFill>
                  <a:prstClr val="black">
                    <a:tint val="75000"/>
                  </a:prstClr>
                </a:solidFill>
                <a:latin typeface="Arial" charset="0"/>
              </a:rPr>
              <a:pPr defTabSz="462961" fontAlgn="base">
                <a:spcBef>
                  <a:spcPct val="0"/>
                </a:spcBef>
                <a:spcAft>
                  <a:spcPct val="0"/>
                </a:spcAft>
                <a:defRPr/>
              </a:pPr>
              <a:t>‹#›</a:t>
            </a:fld>
            <a:endParaRPr lang="zh-CN" altLang="en-US">
              <a:solidFill>
                <a:prstClr val="black">
                  <a:tint val="75000"/>
                </a:prstClr>
              </a:solidFill>
              <a:latin typeface="Arial" charset="0"/>
            </a:endParaRPr>
          </a:p>
        </p:txBody>
      </p:sp>
    </p:spTree>
    <p:extLst>
      <p:ext uri="{BB962C8B-B14F-4D97-AF65-F5344CB8AC3E}">
        <p14:creationId xmlns:p14="http://schemas.microsoft.com/office/powerpoint/2010/main" xmlns="" val="1278565146"/>
      </p:ext>
    </p:extLst>
  </p:cSld>
  <p:clrMap bg1="lt1" tx1="dk1" bg2="lt2" tx2="dk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Lst>
  <p:transition spd="slow">
    <p:randomBar dir="vert"/>
  </p:transition>
  <p:timing>
    <p:tnLst>
      <p:par>
        <p:cTn id="1" dur="indefinite" restart="never" nodeType="tmRoot"/>
      </p:par>
    </p:tnLst>
  </p:timing>
  <p:txStyles>
    <p:titleStyle>
      <a:lvl1pPr algn="ctr" defTabSz="231480" rtl="0" fontAlgn="base">
        <a:spcBef>
          <a:spcPct val="0"/>
        </a:spcBef>
        <a:spcAft>
          <a:spcPct val="0"/>
        </a:spcAft>
        <a:defRPr kumimoji="1" sz="2228" kern="1200">
          <a:solidFill>
            <a:schemeClr val="tx1"/>
          </a:solidFill>
          <a:latin typeface="+mj-lt"/>
          <a:ea typeface="+mj-ea"/>
          <a:cs typeface="宋体" charset="0"/>
        </a:defRPr>
      </a:lvl1pPr>
      <a:lvl2pPr algn="ctr" defTabSz="231480" rtl="0" fontAlgn="base">
        <a:spcBef>
          <a:spcPct val="0"/>
        </a:spcBef>
        <a:spcAft>
          <a:spcPct val="0"/>
        </a:spcAft>
        <a:defRPr kumimoji="1" sz="2228">
          <a:solidFill>
            <a:schemeClr val="tx1"/>
          </a:solidFill>
          <a:latin typeface="Calibri" charset="0"/>
          <a:ea typeface="宋体" charset="0"/>
          <a:cs typeface="宋体" charset="0"/>
        </a:defRPr>
      </a:lvl2pPr>
      <a:lvl3pPr algn="ctr" defTabSz="231480" rtl="0" fontAlgn="base">
        <a:spcBef>
          <a:spcPct val="0"/>
        </a:spcBef>
        <a:spcAft>
          <a:spcPct val="0"/>
        </a:spcAft>
        <a:defRPr kumimoji="1" sz="2228">
          <a:solidFill>
            <a:schemeClr val="tx1"/>
          </a:solidFill>
          <a:latin typeface="Calibri" charset="0"/>
          <a:ea typeface="宋体" charset="0"/>
          <a:cs typeface="宋体" charset="0"/>
        </a:defRPr>
      </a:lvl3pPr>
      <a:lvl4pPr algn="ctr" defTabSz="231480" rtl="0" fontAlgn="base">
        <a:spcBef>
          <a:spcPct val="0"/>
        </a:spcBef>
        <a:spcAft>
          <a:spcPct val="0"/>
        </a:spcAft>
        <a:defRPr kumimoji="1" sz="2228">
          <a:solidFill>
            <a:schemeClr val="tx1"/>
          </a:solidFill>
          <a:latin typeface="Calibri" charset="0"/>
          <a:ea typeface="宋体" charset="0"/>
          <a:cs typeface="宋体" charset="0"/>
        </a:defRPr>
      </a:lvl4pPr>
      <a:lvl5pPr algn="ctr" defTabSz="231480" rtl="0" fontAlgn="base">
        <a:spcBef>
          <a:spcPct val="0"/>
        </a:spcBef>
        <a:spcAft>
          <a:spcPct val="0"/>
        </a:spcAft>
        <a:defRPr kumimoji="1" sz="2228">
          <a:solidFill>
            <a:schemeClr val="tx1"/>
          </a:solidFill>
          <a:latin typeface="Calibri" charset="0"/>
          <a:ea typeface="宋体" charset="0"/>
          <a:cs typeface="宋体" charset="0"/>
        </a:defRPr>
      </a:lvl5pPr>
      <a:lvl6pPr marL="231480" algn="ctr" defTabSz="231480" rtl="0" fontAlgn="base">
        <a:spcBef>
          <a:spcPct val="0"/>
        </a:spcBef>
        <a:spcAft>
          <a:spcPct val="0"/>
        </a:spcAft>
        <a:defRPr kumimoji="1" sz="2228">
          <a:solidFill>
            <a:schemeClr val="tx1"/>
          </a:solidFill>
          <a:latin typeface="Calibri" charset="0"/>
          <a:ea typeface="宋体" charset="0"/>
          <a:cs typeface="宋体" charset="0"/>
        </a:defRPr>
      </a:lvl6pPr>
      <a:lvl7pPr marL="462961" algn="ctr" defTabSz="231480" rtl="0" fontAlgn="base">
        <a:spcBef>
          <a:spcPct val="0"/>
        </a:spcBef>
        <a:spcAft>
          <a:spcPct val="0"/>
        </a:spcAft>
        <a:defRPr kumimoji="1" sz="2228">
          <a:solidFill>
            <a:schemeClr val="tx1"/>
          </a:solidFill>
          <a:latin typeface="Calibri" charset="0"/>
          <a:ea typeface="宋体" charset="0"/>
          <a:cs typeface="宋体" charset="0"/>
        </a:defRPr>
      </a:lvl7pPr>
      <a:lvl8pPr marL="694441" algn="ctr" defTabSz="231480" rtl="0" fontAlgn="base">
        <a:spcBef>
          <a:spcPct val="0"/>
        </a:spcBef>
        <a:spcAft>
          <a:spcPct val="0"/>
        </a:spcAft>
        <a:defRPr kumimoji="1" sz="2228">
          <a:solidFill>
            <a:schemeClr val="tx1"/>
          </a:solidFill>
          <a:latin typeface="Calibri" charset="0"/>
          <a:ea typeface="宋体" charset="0"/>
          <a:cs typeface="宋体" charset="0"/>
        </a:defRPr>
      </a:lvl8pPr>
      <a:lvl9pPr marL="925921" algn="ctr" defTabSz="231480" rtl="0" fontAlgn="base">
        <a:spcBef>
          <a:spcPct val="0"/>
        </a:spcBef>
        <a:spcAft>
          <a:spcPct val="0"/>
        </a:spcAft>
        <a:defRPr kumimoji="1" sz="2228">
          <a:solidFill>
            <a:schemeClr val="tx1"/>
          </a:solidFill>
          <a:latin typeface="Calibri" charset="0"/>
          <a:ea typeface="宋体" charset="0"/>
          <a:cs typeface="宋体" charset="0"/>
        </a:defRPr>
      </a:lvl9pPr>
    </p:titleStyle>
    <p:bodyStyle>
      <a:lvl1pPr marL="173610" indent="-173610" algn="l" defTabSz="231480" rtl="0" fontAlgn="base">
        <a:spcBef>
          <a:spcPct val="20000"/>
        </a:spcBef>
        <a:spcAft>
          <a:spcPct val="0"/>
        </a:spcAft>
        <a:buFont typeface="Arial" charset="0"/>
        <a:buChar char="•"/>
        <a:defRPr kumimoji="1" sz="1620" kern="1200">
          <a:solidFill>
            <a:schemeClr val="tx1"/>
          </a:solidFill>
          <a:latin typeface="+mn-lt"/>
          <a:ea typeface="+mn-ea"/>
          <a:cs typeface="宋体" charset="0"/>
        </a:defRPr>
      </a:lvl1pPr>
      <a:lvl2pPr marL="376156" indent="-144675" algn="l" defTabSz="231480" rtl="0" fontAlgn="base">
        <a:spcBef>
          <a:spcPct val="20000"/>
        </a:spcBef>
        <a:spcAft>
          <a:spcPct val="0"/>
        </a:spcAft>
        <a:buFont typeface="Arial" charset="0"/>
        <a:buChar char="–"/>
        <a:defRPr kumimoji="1" sz="1418" kern="1200">
          <a:solidFill>
            <a:schemeClr val="tx1"/>
          </a:solidFill>
          <a:latin typeface="+mn-lt"/>
          <a:ea typeface="+mn-ea"/>
          <a:cs typeface="+mn-cs"/>
        </a:defRPr>
      </a:lvl2pPr>
      <a:lvl3pPr marL="578701" indent="-115740" algn="l" defTabSz="231480" rtl="0" fontAlgn="base">
        <a:spcBef>
          <a:spcPct val="20000"/>
        </a:spcBef>
        <a:spcAft>
          <a:spcPct val="0"/>
        </a:spcAft>
        <a:buFont typeface="Arial" charset="0"/>
        <a:buChar char="•"/>
        <a:defRPr kumimoji="1" sz="1215" kern="1200">
          <a:solidFill>
            <a:schemeClr val="tx1"/>
          </a:solidFill>
          <a:latin typeface="+mn-lt"/>
          <a:ea typeface="+mn-ea"/>
          <a:cs typeface="+mn-cs"/>
        </a:defRPr>
      </a:lvl3pPr>
      <a:lvl4pPr marL="810181" indent="-115740" algn="l" defTabSz="231480" rtl="0" fontAlgn="base">
        <a:spcBef>
          <a:spcPct val="20000"/>
        </a:spcBef>
        <a:spcAft>
          <a:spcPct val="0"/>
        </a:spcAft>
        <a:buFont typeface="Arial" charset="0"/>
        <a:buChar char="–"/>
        <a:defRPr kumimoji="1" sz="1013" kern="1200">
          <a:solidFill>
            <a:schemeClr val="tx1"/>
          </a:solidFill>
          <a:latin typeface="+mn-lt"/>
          <a:ea typeface="+mn-ea"/>
          <a:cs typeface="+mn-cs"/>
        </a:defRPr>
      </a:lvl4pPr>
      <a:lvl5pPr marL="1041662" indent="-115740" algn="l" defTabSz="231480" rtl="0" fontAlgn="base">
        <a:spcBef>
          <a:spcPct val="20000"/>
        </a:spcBef>
        <a:spcAft>
          <a:spcPct val="0"/>
        </a:spcAft>
        <a:buFont typeface="Arial" charset="0"/>
        <a:buChar char="»"/>
        <a:defRPr kumimoji="1" sz="1013" kern="1200">
          <a:solidFill>
            <a:schemeClr val="tx1"/>
          </a:solidFill>
          <a:latin typeface="+mn-lt"/>
          <a:ea typeface="+mn-ea"/>
          <a:cs typeface="+mn-cs"/>
        </a:defRPr>
      </a:lvl5pPr>
      <a:lvl6pPr marL="1273142" indent="-115740" algn="l" defTabSz="231480" rtl="0" eaLnBrk="1" latinLnBrk="0" hangingPunct="1">
        <a:spcBef>
          <a:spcPct val="20000"/>
        </a:spcBef>
        <a:buFont typeface="Arial"/>
        <a:buChar char="•"/>
        <a:defRPr sz="1013" kern="1200">
          <a:solidFill>
            <a:schemeClr val="tx1"/>
          </a:solidFill>
          <a:latin typeface="+mn-lt"/>
          <a:ea typeface="+mn-ea"/>
          <a:cs typeface="+mn-cs"/>
        </a:defRPr>
      </a:lvl6pPr>
      <a:lvl7pPr marL="1504622" indent="-115740" algn="l" defTabSz="231480" rtl="0" eaLnBrk="1" latinLnBrk="0" hangingPunct="1">
        <a:spcBef>
          <a:spcPct val="20000"/>
        </a:spcBef>
        <a:buFont typeface="Arial"/>
        <a:buChar char="•"/>
        <a:defRPr sz="1013" kern="1200">
          <a:solidFill>
            <a:schemeClr val="tx1"/>
          </a:solidFill>
          <a:latin typeface="+mn-lt"/>
          <a:ea typeface="+mn-ea"/>
          <a:cs typeface="+mn-cs"/>
        </a:defRPr>
      </a:lvl7pPr>
      <a:lvl8pPr marL="1736103" indent="-115740" algn="l" defTabSz="231480" rtl="0" eaLnBrk="1" latinLnBrk="0" hangingPunct="1">
        <a:spcBef>
          <a:spcPct val="20000"/>
        </a:spcBef>
        <a:buFont typeface="Arial"/>
        <a:buChar char="•"/>
        <a:defRPr sz="1013" kern="1200">
          <a:solidFill>
            <a:schemeClr val="tx1"/>
          </a:solidFill>
          <a:latin typeface="+mn-lt"/>
          <a:ea typeface="+mn-ea"/>
          <a:cs typeface="+mn-cs"/>
        </a:defRPr>
      </a:lvl8pPr>
      <a:lvl9pPr marL="1967583" indent="-115740" algn="l" defTabSz="231480" rtl="0" eaLnBrk="1" latinLnBrk="0" hangingPunct="1">
        <a:spcBef>
          <a:spcPct val="20000"/>
        </a:spcBef>
        <a:buFont typeface="Arial"/>
        <a:buChar char="•"/>
        <a:defRPr sz="1013" kern="1200">
          <a:solidFill>
            <a:schemeClr val="tx1"/>
          </a:solidFill>
          <a:latin typeface="+mn-lt"/>
          <a:ea typeface="+mn-ea"/>
          <a:cs typeface="+mn-cs"/>
        </a:defRPr>
      </a:lvl9pPr>
    </p:bodyStyle>
    <p:otherStyle>
      <a:defPPr>
        <a:defRPr lang="zh-CN"/>
      </a:defPPr>
      <a:lvl1pPr marL="0" algn="l" defTabSz="231480" rtl="0" eaLnBrk="1" latinLnBrk="0" hangingPunct="1">
        <a:defRPr sz="911" kern="1200">
          <a:solidFill>
            <a:schemeClr val="tx1"/>
          </a:solidFill>
          <a:latin typeface="+mn-lt"/>
          <a:ea typeface="+mn-ea"/>
          <a:cs typeface="+mn-cs"/>
        </a:defRPr>
      </a:lvl1pPr>
      <a:lvl2pPr marL="231480" algn="l" defTabSz="231480" rtl="0" eaLnBrk="1" latinLnBrk="0" hangingPunct="1">
        <a:defRPr sz="911" kern="1200">
          <a:solidFill>
            <a:schemeClr val="tx1"/>
          </a:solidFill>
          <a:latin typeface="+mn-lt"/>
          <a:ea typeface="+mn-ea"/>
          <a:cs typeface="+mn-cs"/>
        </a:defRPr>
      </a:lvl2pPr>
      <a:lvl3pPr marL="462961" algn="l" defTabSz="231480" rtl="0" eaLnBrk="1" latinLnBrk="0" hangingPunct="1">
        <a:defRPr sz="911" kern="1200">
          <a:solidFill>
            <a:schemeClr val="tx1"/>
          </a:solidFill>
          <a:latin typeface="+mn-lt"/>
          <a:ea typeface="+mn-ea"/>
          <a:cs typeface="+mn-cs"/>
        </a:defRPr>
      </a:lvl3pPr>
      <a:lvl4pPr marL="694441" algn="l" defTabSz="231480" rtl="0" eaLnBrk="1" latinLnBrk="0" hangingPunct="1">
        <a:defRPr sz="911" kern="1200">
          <a:solidFill>
            <a:schemeClr val="tx1"/>
          </a:solidFill>
          <a:latin typeface="+mn-lt"/>
          <a:ea typeface="+mn-ea"/>
          <a:cs typeface="+mn-cs"/>
        </a:defRPr>
      </a:lvl4pPr>
      <a:lvl5pPr marL="925921" algn="l" defTabSz="231480" rtl="0" eaLnBrk="1" latinLnBrk="0" hangingPunct="1">
        <a:defRPr sz="911" kern="1200">
          <a:solidFill>
            <a:schemeClr val="tx1"/>
          </a:solidFill>
          <a:latin typeface="+mn-lt"/>
          <a:ea typeface="+mn-ea"/>
          <a:cs typeface="+mn-cs"/>
        </a:defRPr>
      </a:lvl5pPr>
      <a:lvl6pPr marL="1157402" algn="l" defTabSz="231480" rtl="0" eaLnBrk="1" latinLnBrk="0" hangingPunct="1">
        <a:defRPr sz="911" kern="1200">
          <a:solidFill>
            <a:schemeClr val="tx1"/>
          </a:solidFill>
          <a:latin typeface="+mn-lt"/>
          <a:ea typeface="+mn-ea"/>
          <a:cs typeface="+mn-cs"/>
        </a:defRPr>
      </a:lvl6pPr>
      <a:lvl7pPr marL="1388882" algn="l" defTabSz="231480" rtl="0" eaLnBrk="1" latinLnBrk="0" hangingPunct="1">
        <a:defRPr sz="911" kern="1200">
          <a:solidFill>
            <a:schemeClr val="tx1"/>
          </a:solidFill>
          <a:latin typeface="+mn-lt"/>
          <a:ea typeface="+mn-ea"/>
          <a:cs typeface="+mn-cs"/>
        </a:defRPr>
      </a:lvl7pPr>
      <a:lvl8pPr marL="1620363" algn="l" defTabSz="231480" rtl="0" eaLnBrk="1" latinLnBrk="0" hangingPunct="1">
        <a:defRPr sz="911" kern="1200">
          <a:solidFill>
            <a:schemeClr val="tx1"/>
          </a:solidFill>
          <a:latin typeface="+mn-lt"/>
          <a:ea typeface="+mn-ea"/>
          <a:cs typeface="+mn-cs"/>
        </a:defRPr>
      </a:lvl8pPr>
      <a:lvl9pPr marL="1851843" algn="l" defTabSz="231480" rtl="0" eaLnBrk="1" latinLnBrk="0" hangingPunct="1">
        <a:defRPr sz="911"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标题占位符 1"/>
          <p:cNvSpPr>
            <a:spLocks noGrp="1" noChangeArrowheads="1"/>
          </p:cNvSpPr>
          <p:nvPr>
            <p:ph type="title" idx="4294967295"/>
          </p:nvPr>
        </p:nvSpPr>
        <p:spPr bwMode="auto">
          <a:xfrm>
            <a:off x="457200" y="205979"/>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p>
            <a:pPr lvl="0"/>
            <a:r>
              <a:rPr lang="zh-CN" altLang="zh-CN" smtClean="0">
                <a:sym typeface="Calibri" panose="020F0502020204030204" pitchFamily="34" charset="0"/>
              </a:rPr>
              <a:t>单击此处编辑母版标题样式</a:t>
            </a:r>
          </a:p>
        </p:txBody>
      </p:sp>
      <p:sp>
        <p:nvSpPr>
          <p:cNvPr id="1028" name="文本占位符 2"/>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t" anchorCtr="0" compatLnSpc="1">
            <a:prstTxWarp prst="textNoShape">
              <a:avLst/>
            </a:prstTxWarp>
          </a:bodyPr>
          <a:lstStyle/>
          <a:p>
            <a:pPr lvl="0"/>
            <a:r>
              <a:rPr lang="zh-CN" altLang="zh-CN" smtClean="0">
                <a:sym typeface="Calibri" panose="020F0502020204030204" pitchFamily="34" charset="0"/>
              </a:rPr>
              <a:t>单击此处编辑母版文本样式</a:t>
            </a:r>
          </a:p>
          <a:p>
            <a:pPr lvl="1"/>
            <a:r>
              <a:rPr lang="zh-CN" altLang="zh-CN" smtClean="0">
                <a:sym typeface="Calibri" panose="020F0502020204030204" pitchFamily="34" charset="0"/>
              </a:rPr>
              <a:t>第二级</a:t>
            </a:r>
          </a:p>
          <a:p>
            <a:pPr lvl="2"/>
            <a:r>
              <a:rPr lang="zh-CN" altLang="zh-CN" smtClean="0">
                <a:sym typeface="Calibri" panose="020F0502020204030204" pitchFamily="34" charset="0"/>
              </a:rPr>
              <a:t>第三级</a:t>
            </a:r>
          </a:p>
          <a:p>
            <a:pPr lvl="3"/>
            <a:r>
              <a:rPr lang="zh-CN" altLang="zh-CN" smtClean="0">
                <a:sym typeface="Calibri" panose="020F0502020204030204" pitchFamily="34" charset="0"/>
              </a:rPr>
              <a:t>第四级</a:t>
            </a:r>
          </a:p>
          <a:p>
            <a:pPr lvl="4"/>
            <a:r>
              <a:rPr lang="zh-CN" altLang="zh-CN" smtClean="0">
                <a:sym typeface="Calibri" panose="020F0502020204030204" pitchFamily="34" charset="0"/>
              </a:rPr>
              <a:t>第五级</a:t>
            </a:r>
          </a:p>
        </p:txBody>
      </p:sp>
      <p:sp>
        <p:nvSpPr>
          <p:cNvPr id="2" name="日期占位符 3"/>
          <p:cNvSpPr>
            <a:spLocks noGrp="1" noChangeArrowheads="1"/>
          </p:cNvSpPr>
          <p:nvPr>
            <p:ph type="dt" sz="half" idx="2"/>
          </p:nvPr>
        </p:nvSpPr>
        <p:spPr bwMode="auto">
          <a:xfrm>
            <a:off x="457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F9877D7E-3442-4F03-80BA-D9569962137E}" type="datetime1">
              <a:rPr lang="zh-CN" altLang="en-US" smtClean="0"/>
              <a:pPr defTabSz="685800" fontAlgn="base">
                <a:spcBef>
                  <a:spcPct val="0"/>
                </a:spcBef>
                <a:spcAft>
                  <a:spcPct val="0"/>
                </a:spcAft>
                <a:defRPr/>
              </a:pPr>
              <a:t>2017-6-4</a:t>
            </a:fld>
            <a:endParaRPr lang="zh-CN" altLang="en-US" sz="1013"/>
          </a:p>
        </p:txBody>
      </p:sp>
      <p:sp>
        <p:nvSpPr>
          <p:cNvPr id="1029" name="页脚占位符 4"/>
          <p:cNvSpPr>
            <a:spLocks noGrp="1" noChangeArrowheads="1"/>
          </p:cNvSpPr>
          <p:nvPr>
            <p:ph type="ftr" sz="quarter" idx="3"/>
          </p:nvPr>
        </p:nvSpPr>
        <p:spPr bwMode="auto">
          <a:xfrm>
            <a:off x="3124200" y="4767263"/>
            <a:ext cx="2895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ct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endParaRPr lang="zh-CN" altLang="zh-CN"/>
          </a:p>
        </p:txBody>
      </p:sp>
      <p:sp>
        <p:nvSpPr>
          <p:cNvPr id="1030" name="灯片编号占位符 5"/>
          <p:cNvSpPr>
            <a:spLocks noGrp="1" noChangeArrowheads="1"/>
          </p:cNvSpPr>
          <p:nvPr>
            <p:ph type="sldNum" sz="quarter" idx="4"/>
          </p:nvPr>
        </p:nvSpPr>
        <p:spPr bwMode="auto">
          <a:xfrm>
            <a:off x="6553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462346C8-B947-43D3-8F3C-00C82EE9D9E1}" type="slidenum">
              <a:rPr lang="zh-CN" altLang="en-US" smtClean="0"/>
              <a:pPr defTabSz="685800" fontAlgn="base">
                <a:spcBef>
                  <a:spcPct val="0"/>
                </a:spcBef>
                <a:spcAft>
                  <a:spcPct val="0"/>
                </a:spcAft>
                <a:defRPr/>
              </a:pPr>
              <a:t>‹#›</a:t>
            </a:fld>
            <a:endParaRPr lang="zh-CN" altLang="en-US" sz="975"/>
          </a:p>
        </p:txBody>
      </p:sp>
    </p:spTree>
    <p:extLst>
      <p:ext uri="{BB962C8B-B14F-4D97-AF65-F5344CB8AC3E}">
        <p14:creationId xmlns:p14="http://schemas.microsoft.com/office/powerpoint/2010/main" xmlns="" val="1324055688"/>
      </p:ext>
    </p:extLst>
  </p:cSld>
  <p:clrMap bg1="lt1" tx1="dk1" bg2="lt2" tx2="dk2" accent1="accent1" accent2="accent2" accent3="accent3" accent4="accent4" accent5="accent5" accent6="accent6" hlink="hlink" folHlink="folHlink"/>
  <p:sldLayoutIdLst>
    <p:sldLayoutId id="2147484514" r:id="rId1"/>
    <p:sldLayoutId id="2147484515" r:id="rId2"/>
    <p:sldLayoutId id="2147484516" r:id="rId3"/>
    <p:sldLayoutId id="2147484517" r:id="rId4"/>
    <p:sldLayoutId id="2147484518" r:id="rId5"/>
    <p:sldLayoutId id="2147484519" r:id="rId6"/>
    <p:sldLayoutId id="2147484520" r:id="rId7"/>
    <p:sldLayoutId id="2147484521" r:id="rId8"/>
    <p:sldLayoutId id="2147484522" r:id="rId9"/>
    <p:sldLayoutId id="2147484523" r:id="rId10"/>
    <p:sldLayoutId id="2147484524" r:id="rId11"/>
    <p:sldLayoutId id="2147484525" r:id="rId12"/>
    <p:sldLayoutId id="2147484526" r:id="rId13"/>
    <p:sldLayoutId id="2147484527" r:id="rId14"/>
    <p:sldLayoutId id="2147484528" r:id="rId15"/>
    <p:sldLayoutId id="2147484529" r:id="rId16"/>
  </p:sldLayoutIdLst>
  <p:transition/>
  <p:hf sldNum="0" hdr="0" ftr="0"/>
  <p:txStyles>
    <p:titleStyle>
      <a:lvl1pPr marL="511969" indent="-511969" algn="ctr" rtl="0" eaLnBrk="0" fontAlgn="base" hangingPunct="0">
        <a:spcBef>
          <a:spcPct val="0"/>
        </a:spcBef>
        <a:spcAft>
          <a:spcPct val="0"/>
        </a:spcAft>
        <a:defRPr sz="2475">
          <a:solidFill>
            <a:schemeClr val="tx1"/>
          </a:solidFill>
          <a:latin typeface="+mj-lt"/>
          <a:ea typeface="+mj-ea"/>
          <a:cs typeface="+mj-cs"/>
          <a:sym typeface="Calibri" panose="020F0502020204030204" pitchFamily="34" charset="0"/>
        </a:defRPr>
      </a:lvl1pPr>
      <a:lvl2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2pPr>
      <a:lvl3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3pPr>
      <a:lvl4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4pPr>
      <a:lvl5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5pPr>
      <a:lvl6pPr marL="76886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6pPr>
      <a:lvl7pPr marL="1025142"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7pPr>
      <a:lvl8pPr marL="1281419"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8pPr>
      <a:lvl9pPr marL="153771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9pPr>
    </p:titleStyle>
    <p:bodyStyle>
      <a:lvl1pPr marL="191691" indent="-191691" algn="l" rtl="0" eaLnBrk="0" fontAlgn="base" hangingPunct="0">
        <a:spcBef>
          <a:spcPct val="20000"/>
        </a:spcBef>
        <a:spcAft>
          <a:spcPct val="0"/>
        </a:spcAft>
        <a:buFont typeface="Arial" panose="020B0604020202020204" pitchFamily="34" charset="0"/>
        <a:buChar char="•"/>
        <a:defRPr sz="1800">
          <a:solidFill>
            <a:schemeClr val="tx1"/>
          </a:solidFill>
          <a:latin typeface="+mn-lt"/>
          <a:ea typeface="+mn-ea"/>
          <a:cs typeface="+mn-cs"/>
          <a:sym typeface="Calibri" panose="020F0502020204030204" pitchFamily="34" charset="0"/>
        </a:defRPr>
      </a:lvl1pPr>
      <a:lvl2pPr marL="415529" indent="-159544" algn="l" rtl="0" eaLnBrk="0" fontAlgn="base" hangingPunct="0">
        <a:spcBef>
          <a:spcPct val="20000"/>
        </a:spcBef>
        <a:spcAft>
          <a:spcPct val="0"/>
        </a:spcAft>
        <a:buFont typeface="Arial" panose="020B0604020202020204" pitchFamily="34" charset="0"/>
        <a:buChar char="–"/>
        <a:defRPr sz="1575">
          <a:solidFill>
            <a:schemeClr val="tx1"/>
          </a:solidFill>
          <a:latin typeface="+mn-lt"/>
          <a:ea typeface="+mn-ea"/>
          <a:sym typeface="Calibri" panose="020F0502020204030204" pitchFamily="34" charset="0"/>
        </a:defRPr>
      </a:lvl2pPr>
      <a:lvl3pPr marL="639366" indent="-127397" algn="l" rtl="0" eaLnBrk="0" fontAlgn="base" hangingPunct="0">
        <a:spcBef>
          <a:spcPct val="200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3pPr>
      <a:lvl4pPr marL="896541"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4pPr>
      <a:lvl5pPr marL="1152525"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5pPr>
      <a:lvl6pPr marL="1409567"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6pPr>
      <a:lvl7pPr marL="166585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7pPr>
      <a:lvl8pPr marL="1922141"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8pPr>
      <a:lvl9pPr marL="217842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9pPr>
    </p:bodyStyle>
    <p:otherStyle>
      <a:defPPr>
        <a:defRPr lang="zh-CN"/>
      </a:defPPr>
      <a:lvl1pPr marL="0" algn="l" defTabSz="512569" rtl="0" eaLnBrk="1" latinLnBrk="0" hangingPunct="1">
        <a:defRPr sz="1013" kern="1200">
          <a:solidFill>
            <a:schemeClr val="tx1"/>
          </a:solidFill>
          <a:latin typeface="+mn-lt"/>
          <a:ea typeface="+mn-ea"/>
          <a:cs typeface="+mn-cs"/>
        </a:defRPr>
      </a:lvl1pPr>
      <a:lvl2pPr marL="256282" algn="l" defTabSz="512569" rtl="0" eaLnBrk="1" latinLnBrk="0" hangingPunct="1">
        <a:defRPr sz="1013" kern="1200">
          <a:solidFill>
            <a:schemeClr val="tx1"/>
          </a:solidFill>
          <a:latin typeface="+mn-lt"/>
          <a:ea typeface="+mn-ea"/>
          <a:cs typeface="+mn-cs"/>
        </a:defRPr>
      </a:lvl2pPr>
      <a:lvl3pPr marL="512569" algn="l" defTabSz="512569" rtl="0" eaLnBrk="1" latinLnBrk="0" hangingPunct="1">
        <a:defRPr sz="1013" kern="1200">
          <a:solidFill>
            <a:schemeClr val="tx1"/>
          </a:solidFill>
          <a:latin typeface="+mn-lt"/>
          <a:ea typeface="+mn-ea"/>
          <a:cs typeface="+mn-cs"/>
        </a:defRPr>
      </a:lvl3pPr>
      <a:lvl4pPr marL="768860" algn="l" defTabSz="512569" rtl="0" eaLnBrk="1" latinLnBrk="0" hangingPunct="1">
        <a:defRPr sz="1013" kern="1200">
          <a:solidFill>
            <a:schemeClr val="tx1"/>
          </a:solidFill>
          <a:latin typeface="+mn-lt"/>
          <a:ea typeface="+mn-ea"/>
          <a:cs typeface="+mn-cs"/>
        </a:defRPr>
      </a:lvl4pPr>
      <a:lvl5pPr marL="1025142" algn="l" defTabSz="512569" rtl="0" eaLnBrk="1" latinLnBrk="0" hangingPunct="1">
        <a:defRPr sz="1013" kern="1200">
          <a:solidFill>
            <a:schemeClr val="tx1"/>
          </a:solidFill>
          <a:latin typeface="+mn-lt"/>
          <a:ea typeface="+mn-ea"/>
          <a:cs typeface="+mn-cs"/>
        </a:defRPr>
      </a:lvl5pPr>
      <a:lvl6pPr marL="1281419" algn="l" defTabSz="512569" rtl="0" eaLnBrk="1" latinLnBrk="0" hangingPunct="1">
        <a:defRPr sz="1013" kern="1200">
          <a:solidFill>
            <a:schemeClr val="tx1"/>
          </a:solidFill>
          <a:latin typeface="+mn-lt"/>
          <a:ea typeface="+mn-ea"/>
          <a:cs typeface="+mn-cs"/>
        </a:defRPr>
      </a:lvl6pPr>
      <a:lvl7pPr marL="1537710" algn="l" defTabSz="512569" rtl="0" eaLnBrk="1" latinLnBrk="0" hangingPunct="1">
        <a:defRPr sz="1013" kern="1200">
          <a:solidFill>
            <a:schemeClr val="tx1"/>
          </a:solidFill>
          <a:latin typeface="+mn-lt"/>
          <a:ea typeface="+mn-ea"/>
          <a:cs typeface="+mn-cs"/>
        </a:defRPr>
      </a:lvl7pPr>
      <a:lvl8pPr marL="1793999" algn="l" defTabSz="512569" rtl="0" eaLnBrk="1" latinLnBrk="0" hangingPunct="1">
        <a:defRPr sz="1013" kern="1200">
          <a:solidFill>
            <a:schemeClr val="tx1"/>
          </a:solidFill>
          <a:latin typeface="+mn-lt"/>
          <a:ea typeface="+mn-ea"/>
          <a:cs typeface="+mn-cs"/>
        </a:defRPr>
      </a:lvl8pPr>
      <a:lvl9pPr marL="2050285" algn="l" defTabSz="512569" rtl="0" eaLnBrk="1" latinLnBrk="0" hangingPunct="1">
        <a:defRPr sz="1013"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05740"/>
            <a:ext cx="8229600" cy="85751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199882"/>
            <a:ext cx="8229600" cy="339471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457200" y="4767382"/>
            <a:ext cx="2133303" cy="274052"/>
          </a:xfrm>
          <a:prstGeom prst="rect">
            <a:avLst/>
          </a:prstGeom>
        </p:spPr>
        <p:txBody>
          <a:bodyPr vert="horz" lIns="91440" tIns="45720" rIns="91440" bIns="45720" rtlCol="0" anchor="ctr"/>
          <a:lstStyle>
            <a:lvl1pPr algn="l">
              <a:defRPr kumimoji="1" sz="608">
                <a:solidFill>
                  <a:schemeClr val="tx1">
                    <a:tint val="75000"/>
                  </a:schemeClr>
                </a:solidFill>
              </a:defRPr>
            </a:lvl1pPr>
          </a:lstStyle>
          <a:p>
            <a:pPr defTabSz="462961" fontAlgn="base">
              <a:spcBef>
                <a:spcPct val="0"/>
              </a:spcBef>
              <a:spcAft>
                <a:spcPct val="0"/>
              </a:spcAft>
              <a:defRPr/>
            </a:pPr>
            <a:fld id="{A3DC37A8-AC0B-2841-AEA4-D4ED7841085A}" type="datetimeFigureOut">
              <a:rPr lang="zh-CN" altLang="en-US" smtClean="0">
                <a:solidFill>
                  <a:prstClr val="black">
                    <a:tint val="75000"/>
                  </a:prstClr>
                </a:solidFill>
                <a:latin typeface="Arial" charset="0"/>
              </a:rPr>
              <a:pPr defTabSz="462961" fontAlgn="base">
                <a:spcBef>
                  <a:spcPct val="0"/>
                </a:spcBef>
                <a:spcAft>
                  <a:spcPct val="0"/>
                </a:spcAft>
                <a:defRPr/>
              </a:pPr>
              <a:t>2017-6-4</a:t>
            </a:fld>
            <a:endParaRPr lang="zh-CN" altLang="en-US">
              <a:solidFill>
                <a:prstClr val="black">
                  <a:tint val="75000"/>
                </a:prstClr>
              </a:solidFill>
              <a:latin typeface="Arial" charset="0"/>
            </a:endParaRPr>
          </a:p>
        </p:txBody>
      </p:sp>
      <p:sp>
        <p:nvSpPr>
          <p:cNvPr id="5" name="页脚占位符 4"/>
          <p:cNvSpPr>
            <a:spLocks noGrp="1"/>
          </p:cNvSpPr>
          <p:nvPr>
            <p:ph type="ftr" sz="quarter" idx="3"/>
          </p:nvPr>
        </p:nvSpPr>
        <p:spPr>
          <a:xfrm>
            <a:off x="3124498" y="4767382"/>
            <a:ext cx="2895005" cy="274052"/>
          </a:xfrm>
          <a:prstGeom prst="rect">
            <a:avLst/>
          </a:prstGeom>
        </p:spPr>
        <p:txBody>
          <a:bodyPr vert="horz" lIns="91440" tIns="45720" rIns="91440" bIns="45720" rtlCol="0" anchor="ctr"/>
          <a:lstStyle>
            <a:lvl1pPr algn="ctr">
              <a:defRPr kumimoji="1" sz="608">
                <a:solidFill>
                  <a:schemeClr val="tx1">
                    <a:tint val="75000"/>
                  </a:schemeClr>
                </a:solidFill>
              </a:defRPr>
            </a:lvl1pPr>
          </a:lstStyle>
          <a:p>
            <a:pPr defTabSz="462961" fontAlgn="base">
              <a:spcBef>
                <a:spcPct val="0"/>
              </a:spcBef>
              <a:spcAft>
                <a:spcPct val="0"/>
              </a:spcAft>
              <a:defRPr/>
            </a:pPr>
            <a:endParaRPr lang="zh-CN" altLang="en-US">
              <a:solidFill>
                <a:prstClr val="black">
                  <a:tint val="75000"/>
                </a:prstClr>
              </a:solidFill>
              <a:latin typeface="Arial" charset="0"/>
            </a:endParaRPr>
          </a:p>
        </p:txBody>
      </p:sp>
      <p:sp>
        <p:nvSpPr>
          <p:cNvPr id="6" name="幻灯片编号占位符 5"/>
          <p:cNvSpPr>
            <a:spLocks noGrp="1"/>
          </p:cNvSpPr>
          <p:nvPr>
            <p:ph type="sldNum" sz="quarter" idx="4"/>
          </p:nvPr>
        </p:nvSpPr>
        <p:spPr>
          <a:xfrm>
            <a:off x="6553498" y="4767382"/>
            <a:ext cx="2133302" cy="274052"/>
          </a:xfrm>
          <a:prstGeom prst="rect">
            <a:avLst/>
          </a:prstGeom>
        </p:spPr>
        <p:txBody>
          <a:bodyPr vert="horz" lIns="91440" tIns="45720" rIns="91440" bIns="45720" rtlCol="0" anchor="ctr"/>
          <a:lstStyle>
            <a:lvl1pPr algn="r">
              <a:defRPr kumimoji="1" sz="608">
                <a:solidFill>
                  <a:schemeClr val="tx1">
                    <a:tint val="75000"/>
                  </a:schemeClr>
                </a:solidFill>
              </a:defRPr>
            </a:lvl1pPr>
          </a:lstStyle>
          <a:p>
            <a:pPr defTabSz="462961" fontAlgn="base">
              <a:spcBef>
                <a:spcPct val="0"/>
              </a:spcBef>
              <a:spcAft>
                <a:spcPct val="0"/>
              </a:spcAft>
              <a:defRPr/>
            </a:pPr>
            <a:fld id="{7E941324-A124-864D-8EF8-82EEDDB90D4B}" type="slidenum">
              <a:rPr lang="zh-CN" altLang="en-US" smtClean="0">
                <a:solidFill>
                  <a:prstClr val="black">
                    <a:tint val="75000"/>
                  </a:prstClr>
                </a:solidFill>
                <a:latin typeface="Arial" charset="0"/>
              </a:rPr>
              <a:pPr defTabSz="462961" fontAlgn="base">
                <a:spcBef>
                  <a:spcPct val="0"/>
                </a:spcBef>
                <a:spcAft>
                  <a:spcPct val="0"/>
                </a:spcAft>
                <a:defRPr/>
              </a:pPr>
              <a:t>‹#›</a:t>
            </a:fld>
            <a:endParaRPr lang="zh-CN" altLang="en-US">
              <a:solidFill>
                <a:prstClr val="black">
                  <a:tint val="75000"/>
                </a:prstClr>
              </a:solidFill>
              <a:latin typeface="Arial" charset="0"/>
            </a:endParaRPr>
          </a:p>
        </p:txBody>
      </p:sp>
    </p:spTree>
    <p:extLst>
      <p:ext uri="{BB962C8B-B14F-4D97-AF65-F5344CB8AC3E}">
        <p14:creationId xmlns:p14="http://schemas.microsoft.com/office/powerpoint/2010/main" xmlns="" val="2172561555"/>
      </p:ext>
    </p:extLst>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 id="2147484542" r:id="rId12"/>
  </p:sldLayoutIdLst>
  <p:transition spd="slow">
    <p:randomBar dir="vert"/>
  </p:transition>
  <p:timing>
    <p:tnLst>
      <p:par>
        <p:cTn id="1" dur="indefinite" restart="never" nodeType="tmRoot"/>
      </p:par>
    </p:tnLst>
  </p:timing>
  <p:txStyles>
    <p:titleStyle>
      <a:lvl1pPr algn="ctr" defTabSz="231480" rtl="0" fontAlgn="base">
        <a:spcBef>
          <a:spcPct val="0"/>
        </a:spcBef>
        <a:spcAft>
          <a:spcPct val="0"/>
        </a:spcAft>
        <a:defRPr kumimoji="1" sz="2228" kern="1200">
          <a:solidFill>
            <a:schemeClr val="tx1"/>
          </a:solidFill>
          <a:latin typeface="+mj-lt"/>
          <a:ea typeface="+mj-ea"/>
          <a:cs typeface="宋体" charset="0"/>
        </a:defRPr>
      </a:lvl1pPr>
      <a:lvl2pPr algn="ctr" defTabSz="231480" rtl="0" fontAlgn="base">
        <a:spcBef>
          <a:spcPct val="0"/>
        </a:spcBef>
        <a:spcAft>
          <a:spcPct val="0"/>
        </a:spcAft>
        <a:defRPr kumimoji="1" sz="2228">
          <a:solidFill>
            <a:schemeClr val="tx1"/>
          </a:solidFill>
          <a:latin typeface="Calibri" charset="0"/>
          <a:ea typeface="宋体" charset="0"/>
          <a:cs typeface="宋体" charset="0"/>
        </a:defRPr>
      </a:lvl2pPr>
      <a:lvl3pPr algn="ctr" defTabSz="231480" rtl="0" fontAlgn="base">
        <a:spcBef>
          <a:spcPct val="0"/>
        </a:spcBef>
        <a:spcAft>
          <a:spcPct val="0"/>
        </a:spcAft>
        <a:defRPr kumimoji="1" sz="2228">
          <a:solidFill>
            <a:schemeClr val="tx1"/>
          </a:solidFill>
          <a:latin typeface="Calibri" charset="0"/>
          <a:ea typeface="宋体" charset="0"/>
          <a:cs typeface="宋体" charset="0"/>
        </a:defRPr>
      </a:lvl3pPr>
      <a:lvl4pPr algn="ctr" defTabSz="231480" rtl="0" fontAlgn="base">
        <a:spcBef>
          <a:spcPct val="0"/>
        </a:spcBef>
        <a:spcAft>
          <a:spcPct val="0"/>
        </a:spcAft>
        <a:defRPr kumimoji="1" sz="2228">
          <a:solidFill>
            <a:schemeClr val="tx1"/>
          </a:solidFill>
          <a:latin typeface="Calibri" charset="0"/>
          <a:ea typeface="宋体" charset="0"/>
          <a:cs typeface="宋体" charset="0"/>
        </a:defRPr>
      </a:lvl4pPr>
      <a:lvl5pPr algn="ctr" defTabSz="231480" rtl="0" fontAlgn="base">
        <a:spcBef>
          <a:spcPct val="0"/>
        </a:spcBef>
        <a:spcAft>
          <a:spcPct val="0"/>
        </a:spcAft>
        <a:defRPr kumimoji="1" sz="2228">
          <a:solidFill>
            <a:schemeClr val="tx1"/>
          </a:solidFill>
          <a:latin typeface="Calibri" charset="0"/>
          <a:ea typeface="宋体" charset="0"/>
          <a:cs typeface="宋体" charset="0"/>
        </a:defRPr>
      </a:lvl5pPr>
      <a:lvl6pPr marL="231480" algn="ctr" defTabSz="231480" rtl="0" fontAlgn="base">
        <a:spcBef>
          <a:spcPct val="0"/>
        </a:spcBef>
        <a:spcAft>
          <a:spcPct val="0"/>
        </a:spcAft>
        <a:defRPr kumimoji="1" sz="2228">
          <a:solidFill>
            <a:schemeClr val="tx1"/>
          </a:solidFill>
          <a:latin typeface="Calibri" charset="0"/>
          <a:ea typeface="宋体" charset="0"/>
          <a:cs typeface="宋体" charset="0"/>
        </a:defRPr>
      </a:lvl6pPr>
      <a:lvl7pPr marL="462961" algn="ctr" defTabSz="231480" rtl="0" fontAlgn="base">
        <a:spcBef>
          <a:spcPct val="0"/>
        </a:spcBef>
        <a:spcAft>
          <a:spcPct val="0"/>
        </a:spcAft>
        <a:defRPr kumimoji="1" sz="2228">
          <a:solidFill>
            <a:schemeClr val="tx1"/>
          </a:solidFill>
          <a:latin typeface="Calibri" charset="0"/>
          <a:ea typeface="宋体" charset="0"/>
          <a:cs typeface="宋体" charset="0"/>
        </a:defRPr>
      </a:lvl7pPr>
      <a:lvl8pPr marL="694441" algn="ctr" defTabSz="231480" rtl="0" fontAlgn="base">
        <a:spcBef>
          <a:spcPct val="0"/>
        </a:spcBef>
        <a:spcAft>
          <a:spcPct val="0"/>
        </a:spcAft>
        <a:defRPr kumimoji="1" sz="2228">
          <a:solidFill>
            <a:schemeClr val="tx1"/>
          </a:solidFill>
          <a:latin typeface="Calibri" charset="0"/>
          <a:ea typeface="宋体" charset="0"/>
          <a:cs typeface="宋体" charset="0"/>
        </a:defRPr>
      </a:lvl8pPr>
      <a:lvl9pPr marL="925921" algn="ctr" defTabSz="231480" rtl="0" fontAlgn="base">
        <a:spcBef>
          <a:spcPct val="0"/>
        </a:spcBef>
        <a:spcAft>
          <a:spcPct val="0"/>
        </a:spcAft>
        <a:defRPr kumimoji="1" sz="2228">
          <a:solidFill>
            <a:schemeClr val="tx1"/>
          </a:solidFill>
          <a:latin typeface="Calibri" charset="0"/>
          <a:ea typeface="宋体" charset="0"/>
          <a:cs typeface="宋体" charset="0"/>
        </a:defRPr>
      </a:lvl9pPr>
    </p:titleStyle>
    <p:bodyStyle>
      <a:lvl1pPr marL="173610" indent="-173610" algn="l" defTabSz="231480" rtl="0" fontAlgn="base">
        <a:spcBef>
          <a:spcPct val="20000"/>
        </a:spcBef>
        <a:spcAft>
          <a:spcPct val="0"/>
        </a:spcAft>
        <a:buFont typeface="Arial" charset="0"/>
        <a:buChar char="•"/>
        <a:defRPr kumimoji="1" sz="1620" kern="1200">
          <a:solidFill>
            <a:schemeClr val="tx1"/>
          </a:solidFill>
          <a:latin typeface="+mn-lt"/>
          <a:ea typeface="+mn-ea"/>
          <a:cs typeface="宋体" charset="0"/>
        </a:defRPr>
      </a:lvl1pPr>
      <a:lvl2pPr marL="376156" indent="-144675" algn="l" defTabSz="231480" rtl="0" fontAlgn="base">
        <a:spcBef>
          <a:spcPct val="20000"/>
        </a:spcBef>
        <a:spcAft>
          <a:spcPct val="0"/>
        </a:spcAft>
        <a:buFont typeface="Arial" charset="0"/>
        <a:buChar char="–"/>
        <a:defRPr kumimoji="1" sz="1418" kern="1200">
          <a:solidFill>
            <a:schemeClr val="tx1"/>
          </a:solidFill>
          <a:latin typeface="+mn-lt"/>
          <a:ea typeface="+mn-ea"/>
          <a:cs typeface="+mn-cs"/>
        </a:defRPr>
      </a:lvl2pPr>
      <a:lvl3pPr marL="578701" indent="-115740" algn="l" defTabSz="231480" rtl="0" fontAlgn="base">
        <a:spcBef>
          <a:spcPct val="20000"/>
        </a:spcBef>
        <a:spcAft>
          <a:spcPct val="0"/>
        </a:spcAft>
        <a:buFont typeface="Arial" charset="0"/>
        <a:buChar char="•"/>
        <a:defRPr kumimoji="1" sz="1215" kern="1200">
          <a:solidFill>
            <a:schemeClr val="tx1"/>
          </a:solidFill>
          <a:latin typeface="+mn-lt"/>
          <a:ea typeface="+mn-ea"/>
          <a:cs typeface="+mn-cs"/>
        </a:defRPr>
      </a:lvl3pPr>
      <a:lvl4pPr marL="810181" indent="-115740" algn="l" defTabSz="231480" rtl="0" fontAlgn="base">
        <a:spcBef>
          <a:spcPct val="20000"/>
        </a:spcBef>
        <a:spcAft>
          <a:spcPct val="0"/>
        </a:spcAft>
        <a:buFont typeface="Arial" charset="0"/>
        <a:buChar char="–"/>
        <a:defRPr kumimoji="1" sz="1013" kern="1200">
          <a:solidFill>
            <a:schemeClr val="tx1"/>
          </a:solidFill>
          <a:latin typeface="+mn-lt"/>
          <a:ea typeface="+mn-ea"/>
          <a:cs typeface="+mn-cs"/>
        </a:defRPr>
      </a:lvl4pPr>
      <a:lvl5pPr marL="1041662" indent="-115740" algn="l" defTabSz="231480" rtl="0" fontAlgn="base">
        <a:spcBef>
          <a:spcPct val="20000"/>
        </a:spcBef>
        <a:spcAft>
          <a:spcPct val="0"/>
        </a:spcAft>
        <a:buFont typeface="Arial" charset="0"/>
        <a:buChar char="»"/>
        <a:defRPr kumimoji="1" sz="1013" kern="1200">
          <a:solidFill>
            <a:schemeClr val="tx1"/>
          </a:solidFill>
          <a:latin typeface="+mn-lt"/>
          <a:ea typeface="+mn-ea"/>
          <a:cs typeface="+mn-cs"/>
        </a:defRPr>
      </a:lvl5pPr>
      <a:lvl6pPr marL="1273142" indent="-115740" algn="l" defTabSz="231480" rtl="0" eaLnBrk="1" latinLnBrk="0" hangingPunct="1">
        <a:spcBef>
          <a:spcPct val="20000"/>
        </a:spcBef>
        <a:buFont typeface="Arial"/>
        <a:buChar char="•"/>
        <a:defRPr sz="1013" kern="1200">
          <a:solidFill>
            <a:schemeClr val="tx1"/>
          </a:solidFill>
          <a:latin typeface="+mn-lt"/>
          <a:ea typeface="+mn-ea"/>
          <a:cs typeface="+mn-cs"/>
        </a:defRPr>
      </a:lvl6pPr>
      <a:lvl7pPr marL="1504622" indent="-115740" algn="l" defTabSz="231480" rtl="0" eaLnBrk="1" latinLnBrk="0" hangingPunct="1">
        <a:spcBef>
          <a:spcPct val="20000"/>
        </a:spcBef>
        <a:buFont typeface="Arial"/>
        <a:buChar char="•"/>
        <a:defRPr sz="1013" kern="1200">
          <a:solidFill>
            <a:schemeClr val="tx1"/>
          </a:solidFill>
          <a:latin typeface="+mn-lt"/>
          <a:ea typeface="+mn-ea"/>
          <a:cs typeface="+mn-cs"/>
        </a:defRPr>
      </a:lvl7pPr>
      <a:lvl8pPr marL="1736103" indent="-115740" algn="l" defTabSz="231480" rtl="0" eaLnBrk="1" latinLnBrk="0" hangingPunct="1">
        <a:spcBef>
          <a:spcPct val="20000"/>
        </a:spcBef>
        <a:buFont typeface="Arial"/>
        <a:buChar char="•"/>
        <a:defRPr sz="1013" kern="1200">
          <a:solidFill>
            <a:schemeClr val="tx1"/>
          </a:solidFill>
          <a:latin typeface="+mn-lt"/>
          <a:ea typeface="+mn-ea"/>
          <a:cs typeface="+mn-cs"/>
        </a:defRPr>
      </a:lvl8pPr>
      <a:lvl9pPr marL="1967583" indent="-115740" algn="l" defTabSz="231480" rtl="0" eaLnBrk="1" latinLnBrk="0" hangingPunct="1">
        <a:spcBef>
          <a:spcPct val="20000"/>
        </a:spcBef>
        <a:buFont typeface="Arial"/>
        <a:buChar char="•"/>
        <a:defRPr sz="1013" kern="1200">
          <a:solidFill>
            <a:schemeClr val="tx1"/>
          </a:solidFill>
          <a:latin typeface="+mn-lt"/>
          <a:ea typeface="+mn-ea"/>
          <a:cs typeface="+mn-cs"/>
        </a:defRPr>
      </a:lvl9pPr>
    </p:bodyStyle>
    <p:otherStyle>
      <a:defPPr>
        <a:defRPr lang="zh-CN"/>
      </a:defPPr>
      <a:lvl1pPr marL="0" algn="l" defTabSz="231480" rtl="0" eaLnBrk="1" latinLnBrk="0" hangingPunct="1">
        <a:defRPr sz="911" kern="1200">
          <a:solidFill>
            <a:schemeClr val="tx1"/>
          </a:solidFill>
          <a:latin typeface="+mn-lt"/>
          <a:ea typeface="+mn-ea"/>
          <a:cs typeface="+mn-cs"/>
        </a:defRPr>
      </a:lvl1pPr>
      <a:lvl2pPr marL="231480" algn="l" defTabSz="231480" rtl="0" eaLnBrk="1" latinLnBrk="0" hangingPunct="1">
        <a:defRPr sz="911" kern="1200">
          <a:solidFill>
            <a:schemeClr val="tx1"/>
          </a:solidFill>
          <a:latin typeface="+mn-lt"/>
          <a:ea typeface="+mn-ea"/>
          <a:cs typeface="+mn-cs"/>
        </a:defRPr>
      </a:lvl2pPr>
      <a:lvl3pPr marL="462961" algn="l" defTabSz="231480" rtl="0" eaLnBrk="1" latinLnBrk="0" hangingPunct="1">
        <a:defRPr sz="911" kern="1200">
          <a:solidFill>
            <a:schemeClr val="tx1"/>
          </a:solidFill>
          <a:latin typeface="+mn-lt"/>
          <a:ea typeface="+mn-ea"/>
          <a:cs typeface="+mn-cs"/>
        </a:defRPr>
      </a:lvl3pPr>
      <a:lvl4pPr marL="694441" algn="l" defTabSz="231480" rtl="0" eaLnBrk="1" latinLnBrk="0" hangingPunct="1">
        <a:defRPr sz="911" kern="1200">
          <a:solidFill>
            <a:schemeClr val="tx1"/>
          </a:solidFill>
          <a:latin typeface="+mn-lt"/>
          <a:ea typeface="+mn-ea"/>
          <a:cs typeface="+mn-cs"/>
        </a:defRPr>
      </a:lvl4pPr>
      <a:lvl5pPr marL="925921" algn="l" defTabSz="231480" rtl="0" eaLnBrk="1" latinLnBrk="0" hangingPunct="1">
        <a:defRPr sz="911" kern="1200">
          <a:solidFill>
            <a:schemeClr val="tx1"/>
          </a:solidFill>
          <a:latin typeface="+mn-lt"/>
          <a:ea typeface="+mn-ea"/>
          <a:cs typeface="+mn-cs"/>
        </a:defRPr>
      </a:lvl5pPr>
      <a:lvl6pPr marL="1157402" algn="l" defTabSz="231480" rtl="0" eaLnBrk="1" latinLnBrk="0" hangingPunct="1">
        <a:defRPr sz="911" kern="1200">
          <a:solidFill>
            <a:schemeClr val="tx1"/>
          </a:solidFill>
          <a:latin typeface="+mn-lt"/>
          <a:ea typeface="+mn-ea"/>
          <a:cs typeface="+mn-cs"/>
        </a:defRPr>
      </a:lvl6pPr>
      <a:lvl7pPr marL="1388882" algn="l" defTabSz="231480" rtl="0" eaLnBrk="1" latinLnBrk="0" hangingPunct="1">
        <a:defRPr sz="911" kern="1200">
          <a:solidFill>
            <a:schemeClr val="tx1"/>
          </a:solidFill>
          <a:latin typeface="+mn-lt"/>
          <a:ea typeface="+mn-ea"/>
          <a:cs typeface="+mn-cs"/>
        </a:defRPr>
      </a:lvl7pPr>
      <a:lvl8pPr marL="1620363" algn="l" defTabSz="231480" rtl="0" eaLnBrk="1" latinLnBrk="0" hangingPunct="1">
        <a:defRPr sz="911" kern="1200">
          <a:solidFill>
            <a:schemeClr val="tx1"/>
          </a:solidFill>
          <a:latin typeface="+mn-lt"/>
          <a:ea typeface="+mn-ea"/>
          <a:cs typeface="+mn-cs"/>
        </a:defRPr>
      </a:lvl8pPr>
      <a:lvl9pPr marL="1851843" algn="l" defTabSz="231480" rtl="0" eaLnBrk="1" latinLnBrk="0" hangingPunct="1">
        <a:defRPr sz="911"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extLst>
              <a:ext uri="{28A0092B-C50C-407E-A947-70E740481C1C}">
                <a14:useLocalDpi xmlns:a14="http://schemas.microsoft.com/office/drawing/2010/main" xmlns="" val="0"/>
              </a:ext>
            </a:extLst>
          </a:blip>
          <a:srcRect/>
          <a:tile tx="0" ty="0" sx="100000" sy="100000" flip="none" algn="tl"/>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05740"/>
            <a:ext cx="8229600" cy="857518"/>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p:cNvSpPr>
            <a:spLocks noGrp="1"/>
          </p:cNvSpPr>
          <p:nvPr>
            <p:ph type="body" idx="1"/>
          </p:nvPr>
        </p:nvSpPr>
        <p:spPr bwMode="auto">
          <a:xfrm>
            <a:off x="457200" y="1199882"/>
            <a:ext cx="8229600" cy="339471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457200" y="4767382"/>
            <a:ext cx="2133303" cy="274052"/>
          </a:xfrm>
          <a:prstGeom prst="rect">
            <a:avLst/>
          </a:prstGeom>
        </p:spPr>
        <p:txBody>
          <a:bodyPr vert="horz" lIns="91440" tIns="45720" rIns="91440" bIns="45720" rtlCol="0" anchor="ctr"/>
          <a:lstStyle>
            <a:lvl1pPr algn="l">
              <a:defRPr kumimoji="1" sz="608">
                <a:solidFill>
                  <a:schemeClr val="tx1">
                    <a:tint val="75000"/>
                  </a:schemeClr>
                </a:solidFill>
              </a:defRPr>
            </a:lvl1pPr>
          </a:lstStyle>
          <a:p>
            <a:pPr defTabSz="462961" fontAlgn="base">
              <a:spcBef>
                <a:spcPct val="0"/>
              </a:spcBef>
              <a:spcAft>
                <a:spcPct val="0"/>
              </a:spcAft>
              <a:defRPr/>
            </a:pPr>
            <a:fld id="{A3DC37A8-AC0B-2841-AEA4-D4ED7841085A}" type="datetimeFigureOut">
              <a:rPr lang="zh-CN" altLang="en-US" smtClean="0">
                <a:solidFill>
                  <a:prstClr val="black">
                    <a:tint val="75000"/>
                  </a:prstClr>
                </a:solidFill>
                <a:latin typeface="Arial" charset="0"/>
              </a:rPr>
              <a:pPr defTabSz="462961" fontAlgn="base">
                <a:spcBef>
                  <a:spcPct val="0"/>
                </a:spcBef>
                <a:spcAft>
                  <a:spcPct val="0"/>
                </a:spcAft>
                <a:defRPr/>
              </a:pPr>
              <a:t>2017-6-4</a:t>
            </a:fld>
            <a:endParaRPr lang="zh-CN" altLang="en-US">
              <a:solidFill>
                <a:prstClr val="black">
                  <a:tint val="75000"/>
                </a:prstClr>
              </a:solidFill>
              <a:latin typeface="Arial" charset="0"/>
            </a:endParaRPr>
          </a:p>
        </p:txBody>
      </p:sp>
      <p:sp>
        <p:nvSpPr>
          <p:cNvPr id="5" name="页脚占位符 4"/>
          <p:cNvSpPr>
            <a:spLocks noGrp="1"/>
          </p:cNvSpPr>
          <p:nvPr>
            <p:ph type="ftr" sz="quarter" idx="3"/>
          </p:nvPr>
        </p:nvSpPr>
        <p:spPr>
          <a:xfrm>
            <a:off x="3124498" y="4767382"/>
            <a:ext cx="2895005" cy="274052"/>
          </a:xfrm>
          <a:prstGeom prst="rect">
            <a:avLst/>
          </a:prstGeom>
        </p:spPr>
        <p:txBody>
          <a:bodyPr vert="horz" lIns="91440" tIns="45720" rIns="91440" bIns="45720" rtlCol="0" anchor="ctr"/>
          <a:lstStyle>
            <a:lvl1pPr algn="ctr">
              <a:defRPr kumimoji="1" sz="608">
                <a:solidFill>
                  <a:schemeClr val="tx1">
                    <a:tint val="75000"/>
                  </a:schemeClr>
                </a:solidFill>
              </a:defRPr>
            </a:lvl1pPr>
          </a:lstStyle>
          <a:p>
            <a:pPr defTabSz="462961" fontAlgn="base">
              <a:spcBef>
                <a:spcPct val="0"/>
              </a:spcBef>
              <a:spcAft>
                <a:spcPct val="0"/>
              </a:spcAft>
              <a:defRPr/>
            </a:pPr>
            <a:endParaRPr lang="zh-CN" altLang="en-US">
              <a:solidFill>
                <a:prstClr val="black">
                  <a:tint val="75000"/>
                </a:prstClr>
              </a:solidFill>
              <a:latin typeface="Arial" charset="0"/>
            </a:endParaRPr>
          </a:p>
        </p:txBody>
      </p:sp>
      <p:sp>
        <p:nvSpPr>
          <p:cNvPr id="6" name="幻灯片编号占位符 5"/>
          <p:cNvSpPr>
            <a:spLocks noGrp="1"/>
          </p:cNvSpPr>
          <p:nvPr>
            <p:ph type="sldNum" sz="quarter" idx="4"/>
          </p:nvPr>
        </p:nvSpPr>
        <p:spPr>
          <a:xfrm>
            <a:off x="6553498" y="4767382"/>
            <a:ext cx="2133302" cy="274052"/>
          </a:xfrm>
          <a:prstGeom prst="rect">
            <a:avLst/>
          </a:prstGeom>
        </p:spPr>
        <p:txBody>
          <a:bodyPr vert="horz" lIns="91440" tIns="45720" rIns="91440" bIns="45720" rtlCol="0" anchor="ctr"/>
          <a:lstStyle>
            <a:lvl1pPr algn="r">
              <a:defRPr kumimoji="1" sz="608">
                <a:solidFill>
                  <a:schemeClr val="tx1">
                    <a:tint val="75000"/>
                  </a:schemeClr>
                </a:solidFill>
              </a:defRPr>
            </a:lvl1pPr>
          </a:lstStyle>
          <a:p>
            <a:pPr defTabSz="462961" fontAlgn="base">
              <a:spcBef>
                <a:spcPct val="0"/>
              </a:spcBef>
              <a:spcAft>
                <a:spcPct val="0"/>
              </a:spcAft>
              <a:defRPr/>
            </a:pPr>
            <a:fld id="{7E941324-A124-864D-8EF8-82EEDDB90D4B}" type="slidenum">
              <a:rPr lang="zh-CN" altLang="en-US" smtClean="0">
                <a:solidFill>
                  <a:prstClr val="black">
                    <a:tint val="75000"/>
                  </a:prstClr>
                </a:solidFill>
                <a:latin typeface="Arial" charset="0"/>
              </a:rPr>
              <a:pPr defTabSz="462961" fontAlgn="base">
                <a:spcBef>
                  <a:spcPct val="0"/>
                </a:spcBef>
                <a:spcAft>
                  <a:spcPct val="0"/>
                </a:spcAft>
                <a:defRPr/>
              </a:pPr>
              <a:t>‹#›</a:t>
            </a:fld>
            <a:endParaRPr lang="zh-CN" altLang="en-US">
              <a:solidFill>
                <a:prstClr val="black">
                  <a:tint val="75000"/>
                </a:prstClr>
              </a:solidFill>
              <a:latin typeface="Arial" charset="0"/>
            </a:endParaRPr>
          </a:p>
        </p:txBody>
      </p:sp>
    </p:spTree>
    <p:extLst>
      <p:ext uri="{BB962C8B-B14F-4D97-AF65-F5344CB8AC3E}">
        <p14:creationId xmlns:p14="http://schemas.microsoft.com/office/powerpoint/2010/main" xmlns="" val="802944098"/>
      </p:ext>
    </p:extLst>
  </p:cSld>
  <p:clrMap bg1="lt1" tx1="dk1" bg2="lt2" tx2="dk2" accent1="accent1" accent2="accent2" accent3="accent3" accent4="accent4" accent5="accent5" accent6="accent6" hlink="hlink" folHlink="folHlink"/>
  <p:sldLayoutIdLst>
    <p:sldLayoutId id="2147484544" r:id="rId1"/>
    <p:sldLayoutId id="2147484545" r:id="rId2"/>
    <p:sldLayoutId id="2147484546" r:id="rId3"/>
    <p:sldLayoutId id="2147484547" r:id="rId4"/>
    <p:sldLayoutId id="2147484548" r:id="rId5"/>
    <p:sldLayoutId id="2147484549" r:id="rId6"/>
    <p:sldLayoutId id="2147484550" r:id="rId7"/>
    <p:sldLayoutId id="2147484551" r:id="rId8"/>
    <p:sldLayoutId id="2147484552" r:id="rId9"/>
    <p:sldLayoutId id="2147484553" r:id="rId10"/>
    <p:sldLayoutId id="2147484554" r:id="rId11"/>
    <p:sldLayoutId id="2147484555" r:id="rId12"/>
  </p:sldLayoutIdLst>
  <p:transition spd="slow">
    <p:randomBar dir="vert"/>
  </p:transition>
  <p:timing>
    <p:tnLst>
      <p:par>
        <p:cTn id="1" dur="indefinite" restart="never" nodeType="tmRoot"/>
      </p:par>
    </p:tnLst>
  </p:timing>
  <p:txStyles>
    <p:titleStyle>
      <a:lvl1pPr algn="ctr" defTabSz="231480" rtl="0" fontAlgn="base">
        <a:spcBef>
          <a:spcPct val="0"/>
        </a:spcBef>
        <a:spcAft>
          <a:spcPct val="0"/>
        </a:spcAft>
        <a:defRPr kumimoji="1" sz="2228" kern="1200">
          <a:solidFill>
            <a:schemeClr val="tx1"/>
          </a:solidFill>
          <a:latin typeface="+mj-lt"/>
          <a:ea typeface="+mj-ea"/>
          <a:cs typeface="宋体" charset="0"/>
        </a:defRPr>
      </a:lvl1pPr>
      <a:lvl2pPr algn="ctr" defTabSz="231480" rtl="0" fontAlgn="base">
        <a:spcBef>
          <a:spcPct val="0"/>
        </a:spcBef>
        <a:spcAft>
          <a:spcPct val="0"/>
        </a:spcAft>
        <a:defRPr kumimoji="1" sz="2228">
          <a:solidFill>
            <a:schemeClr val="tx1"/>
          </a:solidFill>
          <a:latin typeface="Calibri" charset="0"/>
          <a:ea typeface="宋体" charset="0"/>
          <a:cs typeface="宋体" charset="0"/>
        </a:defRPr>
      </a:lvl2pPr>
      <a:lvl3pPr algn="ctr" defTabSz="231480" rtl="0" fontAlgn="base">
        <a:spcBef>
          <a:spcPct val="0"/>
        </a:spcBef>
        <a:spcAft>
          <a:spcPct val="0"/>
        </a:spcAft>
        <a:defRPr kumimoji="1" sz="2228">
          <a:solidFill>
            <a:schemeClr val="tx1"/>
          </a:solidFill>
          <a:latin typeface="Calibri" charset="0"/>
          <a:ea typeface="宋体" charset="0"/>
          <a:cs typeface="宋体" charset="0"/>
        </a:defRPr>
      </a:lvl3pPr>
      <a:lvl4pPr algn="ctr" defTabSz="231480" rtl="0" fontAlgn="base">
        <a:spcBef>
          <a:spcPct val="0"/>
        </a:spcBef>
        <a:spcAft>
          <a:spcPct val="0"/>
        </a:spcAft>
        <a:defRPr kumimoji="1" sz="2228">
          <a:solidFill>
            <a:schemeClr val="tx1"/>
          </a:solidFill>
          <a:latin typeface="Calibri" charset="0"/>
          <a:ea typeface="宋体" charset="0"/>
          <a:cs typeface="宋体" charset="0"/>
        </a:defRPr>
      </a:lvl4pPr>
      <a:lvl5pPr algn="ctr" defTabSz="231480" rtl="0" fontAlgn="base">
        <a:spcBef>
          <a:spcPct val="0"/>
        </a:spcBef>
        <a:spcAft>
          <a:spcPct val="0"/>
        </a:spcAft>
        <a:defRPr kumimoji="1" sz="2228">
          <a:solidFill>
            <a:schemeClr val="tx1"/>
          </a:solidFill>
          <a:latin typeface="Calibri" charset="0"/>
          <a:ea typeface="宋体" charset="0"/>
          <a:cs typeface="宋体" charset="0"/>
        </a:defRPr>
      </a:lvl5pPr>
      <a:lvl6pPr marL="231480" algn="ctr" defTabSz="231480" rtl="0" fontAlgn="base">
        <a:spcBef>
          <a:spcPct val="0"/>
        </a:spcBef>
        <a:spcAft>
          <a:spcPct val="0"/>
        </a:spcAft>
        <a:defRPr kumimoji="1" sz="2228">
          <a:solidFill>
            <a:schemeClr val="tx1"/>
          </a:solidFill>
          <a:latin typeface="Calibri" charset="0"/>
          <a:ea typeface="宋体" charset="0"/>
          <a:cs typeface="宋体" charset="0"/>
        </a:defRPr>
      </a:lvl6pPr>
      <a:lvl7pPr marL="462961" algn="ctr" defTabSz="231480" rtl="0" fontAlgn="base">
        <a:spcBef>
          <a:spcPct val="0"/>
        </a:spcBef>
        <a:spcAft>
          <a:spcPct val="0"/>
        </a:spcAft>
        <a:defRPr kumimoji="1" sz="2228">
          <a:solidFill>
            <a:schemeClr val="tx1"/>
          </a:solidFill>
          <a:latin typeface="Calibri" charset="0"/>
          <a:ea typeface="宋体" charset="0"/>
          <a:cs typeface="宋体" charset="0"/>
        </a:defRPr>
      </a:lvl7pPr>
      <a:lvl8pPr marL="694441" algn="ctr" defTabSz="231480" rtl="0" fontAlgn="base">
        <a:spcBef>
          <a:spcPct val="0"/>
        </a:spcBef>
        <a:spcAft>
          <a:spcPct val="0"/>
        </a:spcAft>
        <a:defRPr kumimoji="1" sz="2228">
          <a:solidFill>
            <a:schemeClr val="tx1"/>
          </a:solidFill>
          <a:latin typeface="Calibri" charset="0"/>
          <a:ea typeface="宋体" charset="0"/>
          <a:cs typeface="宋体" charset="0"/>
        </a:defRPr>
      </a:lvl8pPr>
      <a:lvl9pPr marL="925921" algn="ctr" defTabSz="231480" rtl="0" fontAlgn="base">
        <a:spcBef>
          <a:spcPct val="0"/>
        </a:spcBef>
        <a:spcAft>
          <a:spcPct val="0"/>
        </a:spcAft>
        <a:defRPr kumimoji="1" sz="2228">
          <a:solidFill>
            <a:schemeClr val="tx1"/>
          </a:solidFill>
          <a:latin typeface="Calibri" charset="0"/>
          <a:ea typeface="宋体" charset="0"/>
          <a:cs typeface="宋体" charset="0"/>
        </a:defRPr>
      </a:lvl9pPr>
    </p:titleStyle>
    <p:bodyStyle>
      <a:lvl1pPr marL="173610" indent="-173610" algn="l" defTabSz="231480" rtl="0" fontAlgn="base">
        <a:spcBef>
          <a:spcPct val="20000"/>
        </a:spcBef>
        <a:spcAft>
          <a:spcPct val="0"/>
        </a:spcAft>
        <a:buFont typeface="Arial" charset="0"/>
        <a:buChar char="•"/>
        <a:defRPr kumimoji="1" sz="1620" kern="1200">
          <a:solidFill>
            <a:schemeClr val="tx1"/>
          </a:solidFill>
          <a:latin typeface="+mn-lt"/>
          <a:ea typeface="+mn-ea"/>
          <a:cs typeface="宋体" charset="0"/>
        </a:defRPr>
      </a:lvl1pPr>
      <a:lvl2pPr marL="376156" indent="-144675" algn="l" defTabSz="231480" rtl="0" fontAlgn="base">
        <a:spcBef>
          <a:spcPct val="20000"/>
        </a:spcBef>
        <a:spcAft>
          <a:spcPct val="0"/>
        </a:spcAft>
        <a:buFont typeface="Arial" charset="0"/>
        <a:buChar char="–"/>
        <a:defRPr kumimoji="1" sz="1418" kern="1200">
          <a:solidFill>
            <a:schemeClr val="tx1"/>
          </a:solidFill>
          <a:latin typeface="+mn-lt"/>
          <a:ea typeface="+mn-ea"/>
          <a:cs typeface="+mn-cs"/>
        </a:defRPr>
      </a:lvl2pPr>
      <a:lvl3pPr marL="578701" indent="-115740" algn="l" defTabSz="231480" rtl="0" fontAlgn="base">
        <a:spcBef>
          <a:spcPct val="20000"/>
        </a:spcBef>
        <a:spcAft>
          <a:spcPct val="0"/>
        </a:spcAft>
        <a:buFont typeface="Arial" charset="0"/>
        <a:buChar char="•"/>
        <a:defRPr kumimoji="1" sz="1215" kern="1200">
          <a:solidFill>
            <a:schemeClr val="tx1"/>
          </a:solidFill>
          <a:latin typeface="+mn-lt"/>
          <a:ea typeface="+mn-ea"/>
          <a:cs typeface="+mn-cs"/>
        </a:defRPr>
      </a:lvl3pPr>
      <a:lvl4pPr marL="810181" indent="-115740" algn="l" defTabSz="231480" rtl="0" fontAlgn="base">
        <a:spcBef>
          <a:spcPct val="20000"/>
        </a:spcBef>
        <a:spcAft>
          <a:spcPct val="0"/>
        </a:spcAft>
        <a:buFont typeface="Arial" charset="0"/>
        <a:buChar char="–"/>
        <a:defRPr kumimoji="1" sz="1013" kern="1200">
          <a:solidFill>
            <a:schemeClr val="tx1"/>
          </a:solidFill>
          <a:latin typeface="+mn-lt"/>
          <a:ea typeface="+mn-ea"/>
          <a:cs typeface="+mn-cs"/>
        </a:defRPr>
      </a:lvl4pPr>
      <a:lvl5pPr marL="1041662" indent="-115740" algn="l" defTabSz="231480" rtl="0" fontAlgn="base">
        <a:spcBef>
          <a:spcPct val="20000"/>
        </a:spcBef>
        <a:spcAft>
          <a:spcPct val="0"/>
        </a:spcAft>
        <a:buFont typeface="Arial" charset="0"/>
        <a:buChar char="»"/>
        <a:defRPr kumimoji="1" sz="1013" kern="1200">
          <a:solidFill>
            <a:schemeClr val="tx1"/>
          </a:solidFill>
          <a:latin typeface="+mn-lt"/>
          <a:ea typeface="+mn-ea"/>
          <a:cs typeface="+mn-cs"/>
        </a:defRPr>
      </a:lvl5pPr>
      <a:lvl6pPr marL="1273142" indent="-115740" algn="l" defTabSz="231480" rtl="0" eaLnBrk="1" latinLnBrk="0" hangingPunct="1">
        <a:spcBef>
          <a:spcPct val="20000"/>
        </a:spcBef>
        <a:buFont typeface="Arial"/>
        <a:buChar char="•"/>
        <a:defRPr sz="1013" kern="1200">
          <a:solidFill>
            <a:schemeClr val="tx1"/>
          </a:solidFill>
          <a:latin typeface="+mn-lt"/>
          <a:ea typeface="+mn-ea"/>
          <a:cs typeface="+mn-cs"/>
        </a:defRPr>
      </a:lvl6pPr>
      <a:lvl7pPr marL="1504622" indent="-115740" algn="l" defTabSz="231480" rtl="0" eaLnBrk="1" latinLnBrk="0" hangingPunct="1">
        <a:spcBef>
          <a:spcPct val="20000"/>
        </a:spcBef>
        <a:buFont typeface="Arial"/>
        <a:buChar char="•"/>
        <a:defRPr sz="1013" kern="1200">
          <a:solidFill>
            <a:schemeClr val="tx1"/>
          </a:solidFill>
          <a:latin typeface="+mn-lt"/>
          <a:ea typeface="+mn-ea"/>
          <a:cs typeface="+mn-cs"/>
        </a:defRPr>
      </a:lvl7pPr>
      <a:lvl8pPr marL="1736103" indent="-115740" algn="l" defTabSz="231480" rtl="0" eaLnBrk="1" latinLnBrk="0" hangingPunct="1">
        <a:spcBef>
          <a:spcPct val="20000"/>
        </a:spcBef>
        <a:buFont typeface="Arial"/>
        <a:buChar char="•"/>
        <a:defRPr sz="1013" kern="1200">
          <a:solidFill>
            <a:schemeClr val="tx1"/>
          </a:solidFill>
          <a:latin typeface="+mn-lt"/>
          <a:ea typeface="+mn-ea"/>
          <a:cs typeface="+mn-cs"/>
        </a:defRPr>
      </a:lvl8pPr>
      <a:lvl9pPr marL="1967583" indent="-115740" algn="l" defTabSz="231480" rtl="0" eaLnBrk="1" latinLnBrk="0" hangingPunct="1">
        <a:spcBef>
          <a:spcPct val="20000"/>
        </a:spcBef>
        <a:buFont typeface="Arial"/>
        <a:buChar char="•"/>
        <a:defRPr sz="1013" kern="1200">
          <a:solidFill>
            <a:schemeClr val="tx1"/>
          </a:solidFill>
          <a:latin typeface="+mn-lt"/>
          <a:ea typeface="+mn-ea"/>
          <a:cs typeface="+mn-cs"/>
        </a:defRPr>
      </a:lvl9pPr>
    </p:bodyStyle>
    <p:otherStyle>
      <a:defPPr>
        <a:defRPr lang="zh-CN"/>
      </a:defPPr>
      <a:lvl1pPr marL="0" algn="l" defTabSz="231480" rtl="0" eaLnBrk="1" latinLnBrk="0" hangingPunct="1">
        <a:defRPr sz="911" kern="1200">
          <a:solidFill>
            <a:schemeClr val="tx1"/>
          </a:solidFill>
          <a:latin typeface="+mn-lt"/>
          <a:ea typeface="+mn-ea"/>
          <a:cs typeface="+mn-cs"/>
        </a:defRPr>
      </a:lvl1pPr>
      <a:lvl2pPr marL="231480" algn="l" defTabSz="231480" rtl="0" eaLnBrk="1" latinLnBrk="0" hangingPunct="1">
        <a:defRPr sz="911" kern="1200">
          <a:solidFill>
            <a:schemeClr val="tx1"/>
          </a:solidFill>
          <a:latin typeface="+mn-lt"/>
          <a:ea typeface="+mn-ea"/>
          <a:cs typeface="+mn-cs"/>
        </a:defRPr>
      </a:lvl2pPr>
      <a:lvl3pPr marL="462961" algn="l" defTabSz="231480" rtl="0" eaLnBrk="1" latinLnBrk="0" hangingPunct="1">
        <a:defRPr sz="911" kern="1200">
          <a:solidFill>
            <a:schemeClr val="tx1"/>
          </a:solidFill>
          <a:latin typeface="+mn-lt"/>
          <a:ea typeface="+mn-ea"/>
          <a:cs typeface="+mn-cs"/>
        </a:defRPr>
      </a:lvl3pPr>
      <a:lvl4pPr marL="694441" algn="l" defTabSz="231480" rtl="0" eaLnBrk="1" latinLnBrk="0" hangingPunct="1">
        <a:defRPr sz="911" kern="1200">
          <a:solidFill>
            <a:schemeClr val="tx1"/>
          </a:solidFill>
          <a:latin typeface="+mn-lt"/>
          <a:ea typeface="+mn-ea"/>
          <a:cs typeface="+mn-cs"/>
        </a:defRPr>
      </a:lvl4pPr>
      <a:lvl5pPr marL="925921" algn="l" defTabSz="231480" rtl="0" eaLnBrk="1" latinLnBrk="0" hangingPunct="1">
        <a:defRPr sz="911" kern="1200">
          <a:solidFill>
            <a:schemeClr val="tx1"/>
          </a:solidFill>
          <a:latin typeface="+mn-lt"/>
          <a:ea typeface="+mn-ea"/>
          <a:cs typeface="+mn-cs"/>
        </a:defRPr>
      </a:lvl5pPr>
      <a:lvl6pPr marL="1157402" algn="l" defTabSz="231480" rtl="0" eaLnBrk="1" latinLnBrk="0" hangingPunct="1">
        <a:defRPr sz="911" kern="1200">
          <a:solidFill>
            <a:schemeClr val="tx1"/>
          </a:solidFill>
          <a:latin typeface="+mn-lt"/>
          <a:ea typeface="+mn-ea"/>
          <a:cs typeface="+mn-cs"/>
        </a:defRPr>
      </a:lvl6pPr>
      <a:lvl7pPr marL="1388882" algn="l" defTabSz="231480" rtl="0" eaLnBrk="1" latinLnBrk="0" hangingPunct="1">
        <a:defRPr sz="911" kern="1200">
          <a:solidFill>
            <a:schemeClr val="tx1"/>
          </a:solidFill>
          <a:latin typeface="+mn-lt"/>
          <a:ea typeface="+mn-ea"/>
          <a:cs typeface="+mn-cs"/>
        </a:defRPr>
      </a:lvl7pPr>
      <a:lvl8pPr marL="1620363" algn="l" defTabSz="231480" rtl="0" eaLnBrk="1" latinLnBrk="0" hangingPunct="1">
        <a:defRPr sz="911" kern="1200">
          <a:solidFill>
            <a:schemeClr val="tx1"/>
          </a:solidFill>
          <a:latin typeface="+mn-lt"/>
          <a:ea typeface="+mn-ea"/>
          <a:cs typeface="+mn-cs"/>
        </a:defRPr>
      </a:lvl8pPr>
      <a:lvl9pPr marL="1851843" algn="l" defTabSz="231480" rtl="0" eaLnBrk="1" latinLnBrk="0" hangingPunct="1">
        <a:defRPr sz="911"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ctr" anchorCtr="0" compatLnSpc="1">
            <a:prstTxWarp prst="textNoShape">
              <a:avLst/>
            </a:prstTxWarp>
          </a:bodyPr>
          <a:lstStyle/>
          <a:p>
            <a:pPr lvl="0"/>
            <a:r>
              <a:rPr lang="zh-CN" altLang="zh-CN">
                <a:sym typeface="Calibri" charset="0"/>
              </a:rPr>
              <a:t>单击此处编辑母版标题样式</a:t>
            </a:r>
          </a:p>
        </p:txBody>
      </p:sp>
      <p:sp>
        <p:nvSpPr>
          <p:cNvPr id="1027" name="文本占位符 2"/>
          <p:cNvSpPr>
            <a:spLocks noGrp="1" noChangeArrowheads="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t" anchorCtr="0" compatLnSpc="1">
            <a:prstTxWarp prst="textNoShape">
              <a:avLst/>
            </a:prstTxWarp>
          </a:bodyPr>
          <a:lstStyle/>
          <a:p>
            <a:pPr lvl="0"/>
            <a:r>
              <a:rPr lang="zh-CN" altLang="zh-CN">
                <a:sym typeface="Calibri" charset="0"/>
              </a:rPr>
              <a:t>单击此处编辑母版文本样式</a:t>
            </a:r>
          </a:p>
          <a:p>
            <a:pPr lvl="1"/>
            <a:r>
              <a:rPr lang="zh-CN" altLang="zh-CN">
                <a:sym typeface="Calibri" charset="0"/>
              </a:rPr>
              <a:t>第二级</a:t>
            </a:r>
          </a:p>
          <a:p>
            <a:pPr lvl="2"/>
            <a:r>
              <a:rPr lang="zh-CN" altLang="zh-CN">
                <a:sym typeface="Calibri" charset="0"/>
              </a:rPr>
              <a:t>第三级</a:t>
            </a:r>
          </a:p>
          <a:p>
            <a:pPr lvl="3"/>
            <a:r>
              <a:rPr lang="zh-CN" altLang="zh-CN">
                <a:sym typeface="Calibri" charset="0"/>
              </a:rPr>
              <a:t>第四级</a:t>
            </a:r>
          </a:p>
          <a:p>
            <a:pPr lvl="4"/>
            <a:r>
              <a:rPr lang="zh-CN" altLang="zh-CN">
                <a:sym typeface="Calibri" charset="0"/>
              </a:rPr>
              <a:t>第五级</a:t>
            </a:r>
          </a:p>
        </p:txBody>
      </p:sp>
      <p:sp>
        <p:nvSpPr>
          <p:cNvPr id="1028" name="日期占位符 3"/>
          <p:cNvSpPr>
            <a:spLocks noGrp="1" noChangeArrowheads="1"/>
          </p:cNvSpPr>
          <p:nvPr>
            <p:ph type="dt" sz="half" idx="2"/>
          </p:nvPr>
        </p:nvSpPr>
        <p:spPr bwMode="auto">
          <a:xfrm>
            <a:off x="457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64301B3C-CCF2-474D-A1DF-6A515F69F83E}" type="datetime1">
              <a:rPr lang="zh-CN" altLang="en-US" smtClean="0"/>
              <a:pPr defTabSz="914400" fontAlgn="base">
                <a:spcBef>
                  <a:spcPct val="0"/>
                </a:spcBef>
                <a:spcAft>
                  <a:spcPct val="0"/>
                </a:spcAft>
                <a:defRPr/>
              </a:pPr>
              <a:t>2017-6-4</a:t>
            </a:fld>
            <a:endParaRPr lang="zh-CN" altLang="en-US" sz="750"/>
          </a:p>
        </p:txBody>
      </p:sp>
      <p:sp>
        <p:nvSpPr>
          <p:cNvPr id="1029" name="页脚占位符 4"/>
          <p:cNvSpPr>
            <a:spLocks noGrp="1" noChangeArrowheads="1"/>
          </p:cNvSpPr>
          <p:nvPr>
            <p:ph type="ftr" sz="quarter" idx="3"/>
          </p:nvPr>
        </p:nvSpPr>
        <p:spPr bwMode="auto">
          <a:xfrm>
            <a:off x="3124200" y="4767264"/>
            <a:ext cx="2895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ct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endParaRPr lang="zh-CN" altLang="en-US"/>
          </a:p>
        </p:txBody>
      </p:sp>
      <p:sp>
        <p:nvSpPr>
          <p:cNvPr id="1030" name="灯片编号占位符 5"/>
          <p:cNvSpPr>
            <a:spLocks noGrp="1" noChangeArrowheads="1"/>
          </p:cNvSpPr>
          <p:nvPr>
            <p:ph type="sldNum" sz="quarter" idx="4"/>
          </p:nvPr>
        </p:nvSpPr>
        <p:spPr bwMode="auto">
          <a:xfrm>
            <a:off x="6553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4ED91363-ED66-E248-B398-59B24E597779}" type="slidenum">
              <a:rPr lang="zh-CN" altLang="en-US" smtClean="0"/>
              <a:pPr defTabSz="914400" fontAlgn="base">
                <a:spcBef>
                  <a:spcPct val="0"/>
                </a:spcBef>
                <a:spcAft>
                  <a:spcPct val="0"/>
                </a:spcAft>
                <a:defRPr/>
              </a:pPr>
              <a:t>‹#›</a:t>
            </a:fld>
            <a:endParaRPr lang="zh-CN" altLang="en-US" sz="750"/>
          </a:p>
        </p:txBody>
      </p:sp>
      <p:graphicFrame>
        <p:nvGraphicFramePr>
          <p:cNvPr id="1031" name="Object 7"/>
          <p:cNvGraphicFramePr>
            <a:graphicFrameLocks/>
          </p:cNvGraphicFramePr>
          <p:nvPr userDrawn="1"/>
        </p:nvGraphicFramePr>
        <p:xfrm>
          <a:off x="0" y="-20638"/>
          <a:ext cx="9144000" cy="5165726"/>
        </p:xfrm>
        <a:graphic>
          <a:graphicData uri="http://schemas.openxmlformats.org/presentationml/2006/ole">
            <p:oleObj spid="_x0000_s1087" r:id="rId15" imgW="14630400" imgH="8229600" progId="">
              <p:embed/>
            </p:oleObj>
          </a:graphicData>
        </a:graphic>
      </p:graphicFrame>
    </p:spTree>
    <p:extLst>
      <p:ext uri="{BB962C8B-B14F-4D97-AF65-F5344CB8AC3E}">
        <p14:creationId xmlns:p14="http://schemas.microsoft.com/office/powerpoint/2010/main" xmlns="" val="110341087"/>
      </p:ext>
    </p:extLst>
  </p:cSld>
  <p:clrMap bg1="lt1" tx1="dk1" bg2="lt2" tx2="dk2" accent1="accent1" accent2="accent2" accent3="accent3" accent4="accent4" accent5="accent5" accent6="accent6" hlink="hlink" folHlink="folHlink"/>
  <p:sldLayoutIdLst>
    <p:sldLayoutId id="2147484593" r:id="rId1"/>
    <p:sldLayoutId id="2147484594" r:id="rId2"/>
    <p:sldLayoutId id="2147484595" r:id="rId3"/>
    <p:sldLayoutId id="2147484596" r:id="rId4"/>
    <p:sldLayoutId id="2147484597" r:id="rId5"/>
    <p:sldLayoutId id="2147484598" r:id="rId6"/>
    <p:sldLayoutId id="2147484599" r:id="rId7"/>
    <p:sldLayoutId id="2147484600" r:id="rId8"/>
    <p:sldLayoutId id="2147484601" r:id="rId9"/>
    <p:sldLayoutId id="2147484602" r:id="rId10"/>
    <p:sldLayoutId id="2147484603" r:id="rId11"/>
  </p:sldLayoutIdLst>
  <p:transition/>
  <p:txStyles>
    <p:titleStyle>
      <a:lvl1pPr marL="382588" indent="-382588" algn="ctr" rtl="0" eaLnBrk="0" fontAlgn="base" hangingPunct="0">
        <a:spcBef>
          <a:spcPct val="0"/>
        </a:spcBef>
        <a:spcAft>
          <a:spcPct val="0"/>
        </a:spcAft>
        <a:defRPr>
          <a:solidFill>
            <a:schemeClr val="tx1"/>
          </a:solidFill>
          <a:latin typeface="+mj-lt"/>
          <a:ea typeface="+mj-ea"/>
          <a:cs typeface="+mj-cs"/>
          <a:sym typeface="Calibri" charset="0"/>
        </a:defRPr>
      </a:lvl1pPr>
      <a:lvl2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2pPr>
      <a:lvl3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3pPr>
      <a:lvl4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4pPr>
      <a:lvl5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5pPr>
      <a:lvl6pPr marL="7262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6pPr>
      <a:lvl7pPr marL="10691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7pPr>
      <a:lvl8pPr marL="14120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8pPr>
      <a:lvl9pPr marL="17549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9pPr>
    </p:titleStyle>
    <p:bodyStyle>
      <a:lvl1pPr marL="142875" indent="-142875" algn="l" rtl="0" eaLnBrk="0" fontAlgn="base" hangingPunct="0">
        <a:spcBef>
          <a:spcPct val="20000"/>
        </a:spcBef>
        <a:spcAft>
          <a:spcPct val="0"/>
        </a:spcAft>
        <a:buFont typeface="Arial" charset="0"/>
        <a:buChar char="•"/>
        <a:defRPr>
          <a:solidFill>
            <a:schemeClr val="tx1"/>
          </a:solidFill>
          <a:latin typeface="+mn-lt"/>
          <a:ea typeface="+mn-ea"/>
          <a:cs typeface="+mn-cs"/>
          <a:sym typeface="Calibri" charset="0"/>
        </a:defRPr>
      </a:lvl1pPr>
      <a:lvl2pPr marL="309563" indent="-119063" algn="l" rtl="0" eaLnBrk="0" fontAlgn="base" hangingPunct="0">
        <a:spcBef>
          <a:spcPct val="20000"/>
        </a:spcBef>
        <a:spcAft>
          <a:spcPct val="0"/>
        </a:spcAft>
        <a:buFont typeface="Arial" charset="0"/>
        <a:buChar char="–"/>
        <a:defRPr sz="1100">
          <a:solidFill>
            <a:schemeClr val="tx1"/>
          </a:solidFill>
          <a:latin typeface="+mn-lt"/>
          <a:ea typeface="+mn-ea"/>
          <a:sym typeface="Calibri" charset="0"/>
        </a:defRPr>
      </a:lvl2pPr>
      <a:lvl3pPr marL="477838" indent="-95250" algn="l" rtl="0" eaLnBrk="0" fontAlgn="base" hangingPunct="0">
        <a:spcBef>
          <a:spcPct val="20000"/>
        </a:spcBef>
        <a:spcAft>
          <a:spcPct val="0"/>
        </a:spcAft>
        <a:buFont typeface="Arial" charset="0"/>
        <a:buChar char="•"/>
        <a:defRPr>
          <a:solidFill>
            <a:schemeClr val="tx1"/>
          </a:solidFill>
          <a:latin typeface="+mn-lt"/>
          <a:ea typeface="+mn-ea"/>
          <a:sym typeface="Calibri" charset="0"/>
        </a:defRPr>
      </a:lvl3pPr>
      <a:lvl4pPr marL="671513"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4pPr>
      <a:lvl5pPr marL="863600"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5pPr>
      <a:lvl6pPr marL="12072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6pPr>
      <a:lvl7pPr marL="15501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7pPr>
      <a:lvl8pPr marL="18930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8pPr>
      <a:lvl9pPr marL="22359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ctr" anchorCtr="0" compatLnSpc="1">
            <a:prstTxWarp prst="textNoShape">
              <a:avLst/>
            </a:prstTxWarp>
          </a:bodyPr>
          <a:lstStyle/>
          <a:p>
            <a:pPr lvl="0"/>
            <a:r>
              <a:rPr lang="zh-CN" altLang="zh-CN">
                <a:sym typeface="Calibri" charset="0"/>
              </a:rPr>
              <a:t>单击此处编辑母版标题样式</a:t>
            </a:r>
          </a:p>
        </p:txBody>
      </p:sp>
      <p:sp>
        <p:nvSpPr>
          <p:cNvPr id="1027" name="文本占位符 2"/>
          <p:cNvSpPr>
            <a:spLocks noGrp="1" noChangeArrowheads="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t" anchorCtr="0" compatLnSpc="1">
            <a:prstTxWarp prst="textNoShape">
              <a:avLst/>
            </a:prstTxWarp>
          </a:bodyPr>
          <a:lstStyle/>
          <a:p>
            <a:pPr lvl="0"/>
            <a:r>
              <a:rPr lang="zh-CN" altLang="zh-CN">
                <a:sym typeface="Calibri" charset="0"/>
              </a:rPr>
              <a:t>单击此处编辑母版文本样式</a:t>
            </a:r>
          </a:p>
          <a:p>
            <a:pPr lvl="1"/>
            <a:r>
              <a:rPr lang="zh-CN" altLang="zh-CN">
                <a:sym typeface="Calibri" charset="0"/>
              </a:rPr>
              <a:t>第二级</a:t>
            </a:r>
          </a:p>
          <a:p>
            <a:pPr lvl="2"/>
            <a:r>
              <a:rPr lang="zh-CN" altLang="zh-CN">
                <a:sym typeface="Calibri" charset="0"/>
              </a:rPr>
              <a:t>第三级</a:t>
            </a:r>
          </a:p>
          <a:p>
            <a:pPr lvl="3"/>
            <a:r>
              <a:rPr lang="zh-CN" altLang="zh-CN">
                <a:sym typeface="Calibri" charset="0"/>
              </a:rPr>
              <a:t>第四级</a:t>
            </a:r>
          </a:p>
          <a:p>
            <a:pPr lvl="4"/>
            <a:r>
              <a:rPr lang="zh-CN" altLang="zh-CN">
                <a:sym typeface="Calibri" charset="0"/>
              </a:rPr>
              <a:t>第五级</a:t>
            </a:r>
          </a:p>
        </p:txBody>
      </p:sp>
      <p:sp>
        <p:nvSpPr>
          <p:cNvPr id="1028" name="日期占位符 3"/>
          <p:cNvSpPr>
            <a:spLocks noGrp="1" noChangeArrowheads="1"/>
          </p:cNvSpPr>
          <p:nvPr>
            <p:ph type="dt" sz="half" idx="2"/>
          </p:nvPr>
        </p:nvSpPr>
        <p:spPr bwMode="auto">
          <a:xfrm>
            <a:off x="457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64301B3C-CCF2-474D-A1DF-6A515F69F83E}" type="datetime1">
              <a:rPr lang="zh-CN" altLang="en-US" smtClean="0"/>
              <a:pPr defTabSz="914400" fontAlgn="base">
                <a:spcBef>
                  <a:spcPct val="0"/>
                </a:spcBef>
                <a:spcAft>
                  <a:spcPct val="0"/>
                </a:spcAft>
                <a:defRPr/>
              </a:pPr>
              <a:t>2017-6-4</a:t>
            </a:fld>
            <a:endParaRPr lang="zh-CN" altLang="en-US" sz="750"/>
          </a:p>
        </p:txBody>
      </p:sp>
      <p:sp>
        <p:nvSpPr>
          <p:cNvPr id="1029" name="页脚占位符 4"/>
          <p:cNvSpPr>
            <a:spLocks noGrp="1" noChangeArrowheads="1"/>
          </p:cNvSpPr>
          <p:nvPr>
            <p:ph type="ftr" sz="quarter" idx="3"/>
          </p:nvPr>
        </p:nvSpPr>
        <p:spPr bwMode="auto">
          <a:xfrm>
            <a:off x="3124200" y="4767264"/>
            <a:ext cx="2895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ct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endParaRPr lang="zh-CN" altLang="en-US"/>
          </a:p>
        </p:txBody>
      </p:sp>
      <p:sp>
        <p:nvSpPr>
          <p:cNvPr id="1030" name="灯片编号占位符 5"/>
          <p:cNvSpPr>
            <a:spLocks noGrp="1" noChangeArrowheads="1"/>
          </p:cNvSpPr>
          <p:nvPr>
            <p:ph type="sldNum" sz="quarter" idx="4"/>
          </p:nvPr>
        </p:nvSpPr>
        <p:spPr bwMode="auto">
          <a:xfrm>
            <a:off x="6553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4ED91363-ED66-E248-B398-59B24E597779}" type="slidenum">
              <a:rPr lang="zh-CN" altLang="en-US" smtClean="0"/>
              <a:pPr defTabSz="914400" fontAlgn="base">
                <a:spcBef>
                  <a:spcPct val="0"/>
                </a:spcBef>
                <a:spcAft>
                  <a:spcPct val="0"/>
                </a:spcAft>
                <a:defRPr/>
              </a:pPr>
              <a:t>‹#›</a:t>
            </a:fld>
            <a:endParaRPr lang="zh-CN" altLang="en-US" sz="750"/>
          </a:p>
        </p:txBody>
      </p:sp>
      <p:graphicFrame>
        <p:nvGraphicFramePr>
          <p:cNvPr id="1031" name="Object 7"/>
          <p:cNvGraphicFramePr>
            <a:graphicFrameLocks/>
          </p:cNvGraphicFramePr>
          <p:nvPr userDrawn="1"/>
        </p:nvGraphicFramePr>
        <p:xfrm>
          <a:off x="0" y="-20638"/>
          <a:ext cx="9144000" cy="5165726"/>
        </p:xfrm>
        <a:graphic>
          <a:graphicData uri="http://schemas.openxmlformats.org/presentationml/2006/ole">
            <p:oleObj spid="_x0000_s18495" r:id="rId15" imgW="14630400" imgH="8229600" progId="">
              <p:embed/>
            </p:oleObj>
          </a:graphicData>
        </a:graphic>
      </p:graphicFrame>
    </p:spTree>
    <p:extLst>
      <p:ext uri="{BB962C8B-B14F-4D97-AF65-F5344CB8AC3E}">
        <p14:creationId xmlns:p14="http://schemas.microsoft.com/office/powerpoint/2010/main" xmlns="" val="1460674641"/>
      </p:ext>
    </p:extLst>
  </p:cSld>
  <p:clrMap bg1="lt1" tx1="dk1" bg2="lt2" tx2="dk2" accent1="accent1" accent2="accent2" accent3="accent3" accent4="accent4" accent5="accent5" accent6="accent6" hlink="hlink" folHlink="folHlink"/>
  <p:sldLayoutIdLst>
    <p:sldLayoutId id="2147484605" r:id="rId1"/>
    <p:sldLayoutId id="2147484606" r:id="rId2"/>
    <p:sldLayoutId id="2147484607" r:id="rId3"/>
    <p:sldLayoutId id="2147484608" r:id="rId4"/>
    <p:sldLayoutId id="2147484609" r:id="rId5"/>
    <p:sldLayoutId id="2147484610" r:id="rId6"/>
    <p:sldLayoutId id="2147484611" r:id="rId7"/>
    <p:sldLayoutId id="2147484612" r:id="rId8"/>
    <p:sldLayoutId id="2147484613" r:id="rId9"/>
    <p:sldLayoutId id="2147484614" r:id="rId10"/>
    <p:sldLayoutId id="2147484615" r:id="rId11"/>
  </p:sldLayoutIdLst>
  <p:transition/>
  <p:txStyles>
    <p:titleStyle>
      <a:lvl1pPr marL="382588" indent="-382588" algn="ctr" rtl="0" eaLnBrk="0" fontAlgn="base" hangingPunct="0">
        <a:spcBef>
          <a:spcPct val="0"/>
        </a:spcBef>
        <a:spcAft>
          <a:spcPct val="0"/>
        </a:spcAft>
        <a:defRPr>
          <a:solidFill>
            <a:schemeClr val="tx1"/>
          </a:solidFill>
          <a:latin typeface="+mj-lt"/>
          <a:ea typeface="+mj-ea"/>
          <a:cs typeface="+mj-cs"/>
          <a:sym typeface="Calibri" charset="0"/>
        </a:defRPr>
      </a:lvl1pPr>
      <a:lvl2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2pPr>
      <a:lvl3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3pPr>
      <a:lvl4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4pPr>
      <a:lvl5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5pPr>
      <a:lvl6pPr marL="7262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6pPr>
      <a:lvl7pPr marL="10691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7pPr>
      <a:lvl8pPr marL="14120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8pPr>
      <a:lvl9pPr marL="17549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9pPr>
    </p:titleStyle>
    <p:bodyStyle>
      <a:lvl1pPr marL="142875" indent="-142875" algn="l" rtl="0" eaLnBrk="0" fontAlgn="base" hangingPunct="0">
        <a:spcBef>
          <a:spcPct val="20000"/>
        </a:spcBef>
        <a:spcAft>
          <a:spcPct val="0"/>
        </a:spcAft>
        <a:buFont typeface="Arial" charset="0"/>
        <a:buChar char="•"/>
        <a:defRPr>
          <a:solidFill>
            <a:schemeClr val="tx1"/>
          </a:solidFill>
          <a:latin typeface="+mn-lt"/>
          <a:ea typeface="+mn-ea"/>
          <a:cs typeface="+mn-cs"/>
          <a:sym typeface="Calibri" charset="0"/>
        </a:defRPr>
      </a:lvl1pPr>
      <a:lvl2pPr marL="309563" indent="-119063" algn="l" rtl="0" eaLnBrk="0" fontAlgn="base" hangingPunct="0">
        <a:spcBef>
          <a:spcPct val="20000"/>
        </a:spcBef>
        <a:spcAft>
          <a:spcPct val="0"/>
        </a:spcAft>
        <a:buFont typeface="Arial" charset="0"/>
        <a:buChar char="–"/>
        <a:defRPr sz="1100">
          <a:solidFill>
            <a:schemeClr val="tx1"/>
          </a:solidFill>
          <a:latin typeface="+mn-lt"/>
          <a:ea typeface="+mn-ea"/>
          <a:sym typeface="Calibri" charset="0"/>
        </a:defRPr>
      </a:lvl2pPr>
      <a:lvl3pPr marL="477838" indent="-95250" algn="l" rtl="0" eaLnBrk="0" fontAlgn="base" hangingPunct="0">
        <a:spcBef>
          <a:spcPct val="20000"/>
        </a:spcBef>
        <a:spcAft>
          <a:spcPct val="0"/>
        </a:spcAft>
        <a:buFont typeface="Arial" charset="0"/>
        <a:buChar char="•"/>
        <a:defRPr>
          <a:solidFill>
            <a:schemeClr val="tx1"/>
          </a:solidFill>
          <a:latin typeface="+mn-lt"/>
          <a:ea typeface="+mn-ea"/>
          <a:sym typeface="Calibri" charset="0"/>
        </a:defRPr>
      </a:lvl3pPr>
      <a:lvl4pPr marL="671513"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4pPr>
      <a:lvl5pPr marL="863600"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5pPr>
      <a:lvl6pPr marL="12072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6pPr>
      <a:lvl7pPr marL="15501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7pPr>
      <a:lvl8pPr marL="18930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8pPr>
      <a:lvl9pPr marL="22359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ctr" anchorCtr="0" compatLnSpc="1">
            <a:prstTxWarp prst="textNoShape">
              <a:avLst/>
            </a:prstTxWarp>
          </a:bodyPr>
          <a:lstStyle/>
          <a:p>
            <a:pPr lvl="0"/>
            <a:r>
              <a:rPr lang="zh-CN" altLang="zh-CN">
                <a:sym typeface="Calibri" charset="0"/>
              </a:rPr>
              <a:t>单击此处编辑母版标题样式</a:t>
            </a:r>
          </a:p>
        </p:txBody>
      </p:sp>
      <p:sp>
        <p:nvSpPr>
          <p:cNvPr id="1027" name="文本占位符 2"/>
          <p:cNvSpPr>
            <a:spLocks noGrp="1" noChangeArrowheads="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t" anchorCtr="0" compatLnSpc="1">
            <a:prstTxWarp prst="textNoShape">
              <a:avLst/>
            </a:prstTxWarp>
          </a:bodyPr>
          <a:lstStyle/>
          <a:p>
            <a:pPr lvl="0"/>
            <a:r>
              <a:rPr lang="zh-CN" altLang="zh-CN">
                <a:sym typeface="Calibri" charset="0"/>
              </a:rPr>
              <a:t>单击此处编辑母版文本样式</a:t>
            </a:r>
          </a:p>
          <a:p>
            <a:pPr lvl="1"/>
            <a:r>
              <a:rPr lang="zh-CN" altLang="zh-CN">
                <a:sym typeface="Calibri" charset="0"/>
              </a:rPr>
              <a:t>第二级</a:t>
            </a:r>
          </a:p>
          <a:p>
            <a:pPr lvl="2"/>
            <a:r>
              <a:rPr lang="zh-CN" altLang="zh-CN">
                <a:sym typeface="Calibri" charset="0"/>
              </a:rPr>
              <a:t>第三级</a:t>
            </a:r>
          </a:p>
          <a:p>
            <a:pPr lvl="3"/>
            <a:r>
              <a:rPr lang="zh-CN" altLang="zh-CN">
                <a:sym typeface="Calibri" charset="0"/>
              </a:rPr>
              <a:t>第四级</a:t>
            </a:r>
          </a:p>
          <a:p>
            <a:pPr lvl="4"/>
            <a:r>
              <a:rPr lang="zh-CN" altLang="zh-CN">
                <a:sym typeface="Calibri" charset="0"/>
              </a:rPr>
              <a:t>第五级</a:t>
            </a:r>
          </a:p>
        </p:txBody>
      </p:sp>
      <p:sp>
        <p:nvSpPr>
          <p:cNvPr id="1028" name="日期占位符 3"/>
          <p:cNvSpPr>
            <a:spLocks noGrp="1" noChangeArrowheads="1"/>
          </p:cNvSpPr>
          <p:nvPr>
            <p:ph type="dt" sz="half" idx="2"/>
          </p:nvPr>
        </p:nvSpPr>
        <p:spPr bwMode="auto">
          <a:xfrm>
            <a:off x="457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DB3A57ED-494E-D448-AC38-E8294C37102C}" type="datetime1">
              <a:rPr lang="zh-CN" altLang="en-US" smtClean="0"/>
              <a:pPr defTabSz="914400" fontAlgn="base">
                <a:spcBef>
                  <a:spcPct val="0"/>
                </a:spcBef>
                <a:spcAft>
                  <a:spcPct val="0"/>
                </a:spcAft>
                <a:defRPr/>
              </a:pPr>
              <a:t>2017-6-4</a:t>
            </a:fld>
            <a:endParaRPr lang="zh-CN" altLang="en-US" sz="750"/>
          </a:p>
        </p:txBody>
      </p:sp>
      <p:sp>
        <p:nvSpPr>
          <p:cNvPr id="1029" name="页脚占位符 4"/>
          <p:cNvSpPr>
            <a:spLocks noGrp="1" noChangeArrowheads="1"/>
          </p:cNvSpPr>
          <p:nvPr>
            <p:ph type="ftr" sz="quarter" idx="3"/>
          </p:nvPr>
        </p:nvSpPr>
        <p:spPr bwMode="auto">
          <a:xfrm>
            <a:off x="3124200" y="4767264"/>
            <a:ext cx="2895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ct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endParaRPr lang="zh-CN" altLang="en-US"/>
          </a:p>
        </p:txBody>
      </p:sp>
      <p:sp>
        <p:nvSpPr>
          <p:cNvPr id="1030" name="灯片编号占位符 5"/>
          <p:cNvSpPr>
            <a:spLocks noGrp="1" noChangeArrowheads="1"/>
          </p:cNvSpPr>
          <p:nvPr>
            <p:ph type="sldNum" sz="quarter" idx="4"/>
          </p:nvPr>
        </p:nvSpPr>
        <p:spPr bwMode="auto">
          <a:xfrm>
            <a:off x="6553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778BF983-79CB-1E43-B2D5-7148AF6964F6}" type="slidenum">
              <a:rPr lang="zh-CN" altLang="en-US" smtClean="0"/>
              <a:pPr defTabSz="914400" fontAlgn="base">
                <a:spcBef>
                  <a:spcPct val="0"/>
                </a:spcBef>
                <a:spcAft>
                  <a:spcPct val="0"/>
                </a:spcAft>
                <a:defRPr/>
              </a:pPr>
              <a:t>‹#›</a:t>
            </a:fld>
            <a:endParaRPr lang="zh-CN" altLang="en-US" sz="750"/>
          </a:p>
        </p:txBody>
      </p:sp>
      <p:graphicFrame>
        <p:nvGraphicFramePr>
          <p:cNvPr id="1031" name="Object 7"/>
          <p:cNvGraphicFramePr>
            <a:graphicFrameLocks/>
          </p:cNvGraphicFramePr>
          <p:nvPr userDrawn="1"/>
        </p:nvGraphicFramePr>
        <p:xfrm>
          <a:off x="0" y="-20638"/>
          <a:ext cx="9144000" cy="5165726"/>
        </p:xfrm>
        <a:graphic>
          <a:graphicData uri="http://schemas.openxmlformats.org/presentationml/2006/ole">
            <p:oleObj spid="_x0000_s31804" r:id="rId15" imgW="14630400" imgH="8229600" progId="">
              <p:embed/>
            </p:oleObj>
          </a:graphicData>
        </a:graphic>
      </p:graphicFrame>
    </p:spTree>
    <p:extLst>
      <p:ext uri="{BB962C8B-B14F-4D97-AF65-F5344CB8AC3E}">
        <p14:creationId xmlns:p14="http://schemas.microsoft.com/office/powerpoint/2010/main" xmlns="" val="1069755936"/>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Lst>
  <p:transition/>
  <p:txStyles>
    <p:titleStyle>
      <a:lvl1pPr marL="382588" indent="-382588" algn="ctr" rtl="0" eaLnBrk="0" fontAlgn="base" hangingPunct="0">
        <a:spcBef>
          <a:spcPct val="0"/>
        </a:spcBef>
        <a:spcAft>
          <a:spcPct val="0"/>
        </a:spcAft>
        <a:defRPr>
          <a:solidFill>
            <a:schemeClr val="tx1"/>
          </a:solidFill>
          <a:latin typeface="+mj-lt"/>
          <a:ea typeface="+mj-ea"/>
          <a:cs typeface="+mj-cs"/>
          <a:sym typeface="Calibri" charset="0"/>
        </a:defRPr>
      </a:lvl1pPr>
      <a:lvl2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2pPr>
      <a:lvl3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3pPr>
      <a:lvl4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4pPr>
      <a:lvl5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5pPr>
      <a:lvl6pPr marL="7262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6pPr>
      <a:lvl7pPr marL="10691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7pPr>
      <a:lvl8pPr marL="14120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8pPr>
      <a:lvl9pPr marL="17549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9pPr>
    </p:titleStyle>
    <p:bodyStyle>
      <a:lvl1pPr marL="142875" indent="-142875" algn="l" rtl="0" eaLnBrk="0" fontAlgn="base" hangingPunct="0">
        <a:spcBef>
          <a:spcPct val="20000"/>
        </a:spcBef>
        <a:spcAft>
          <a:spcPct val="0"/>
        </a:spcAft>
        <a:buFont typeface="Arial" charset="0"/>
        <a:buChar char="•"/>
        <a:defRPr>
          <a:solidFill>
            <a:schemeClr val="tx1"/>
          </a:solidFill>
          <a:latin typeface="+mn-lt"/>
          <a:ea typeface="+mn-ea"/>
          <a:cs typeface="+mn-cs"/>
          <a:sym typeface="Calibri" charset="0"/>
        </a:defRPr>
      </a:lvl1pPr>
      <a:lvl2pPr marL="309563" indent="-119063" algn="l" rtl="0" eaLnBrk="0" fontAlgn="base" hangingPunct="0">
        <a:spcBef>
          <a:spcPct val="20000"/>
        </a:spcBef>
        <a:spcAft>
          <a:spcPct val="0"/>
        </a:spcAft>
        <a:buFont typeface="Arial" charset="0"/>
        <a:buChar char="–"/>
        <a:defRPr sz="1100">
          <a:solidFill>
            <a:schemeClr val="tx1"/>
          </a:solidFill>
          <a:latin typeface="+mn-lt"/>
          <a:ea typeface="+mn-ea"/>
          <a:sym typeface="Calibri" charset="0"/>
        </a:defRPr>
      </a:lvl2pPr>
      <a:lvl3pPr marL="477838" indent="-95250" algn="l" rtl="0" eaLnBrk="0" fontAlgn="base" hangingPunct="0">
        <a:spcBef>
          <a:spcPct val="20000"/>
        </a:spcBef>
        <a:spcAft>
          <a:spcPct val="0"/>
        </a:spcAft>
        <a:buFont typeface="Arial" charset="0"/>
        <a:buChar char="•"/>
        <a:defRPr>
          <a:solidFill>
            <a:schemeClr val="tx1"/>
          </a:solidFill>
          <a:latin typeface="+mn-lt"/>
          <a:ea typeface="+mn-ea"/>
          <a:sym typeface="Calibri" charset="0"/>
        </a:defRPr>
      </a:lvl3pPr>
      <a:lvl4pPr marL="671513"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4pPr>
      <a:lvl5pPr marL="863600"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5pPr>
      <a:lvl6pPr marL="12072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6pPr>
      <a:lvl7pPr marL="15501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7pPr>
      <a:lvl8pPr marL="18930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8pPr>
      <a:lvl9pPr marL="22359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ctr" anchorCtr="0" compatLnSpc="1">
            <a:prstTxWarp prst="textNoShape">
              <a:avLst/>
            </a:prstTxWarp>
          </a:bodyPr>
          <a:lstStyle/>
          <a:p>
            <a:pPr lvl="0"/>
            <a:r>
              <a:rPr lang="zh-CN" altLang="zh-CN">
                <a:sym typeface="Calibri" charset="0"/>
              </a:rPr>
              <a:t>单击此处编辑母版标题样式</a:t>
            </a:r>
          </a:p>
        </p:txBody>
      </p:sp>
      <p:sp>
        <p:nvSpPr>
          <p:cNvPr id="1027" name="文本占位符 2"/>
          <p:cNvSpPr>
            <a:spLocks noGrp="1" noChangeArrowheads="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t" anchorCtr="0" compatLnSpc="1">
            <a:prstTxWarp prst="textNoShape">
              <a:avLst/>
            </a:prstTxWarp>
          </a:bodyPr>
          <a:lstStyle/>
          <a:p>
            <a:pPr lvl="0"/>
            <a:r>
              <a:rPr lang="zh-CN" altLang="zh-CN">
                <a:sym typeface="Calibri" charset="0"/>
              </a:rPr>
              <a:t>单击此处编辑母版文本样式</a:t>
            </a:r>
          </a:p>
          <a:p>
            <a:pPr lvl="1"/>
            <a:r>
              <a:rPr lang="zh-CN" altLang="zh-CN">
                <a:sym typeface="Calibri" charset="0"/>
              </a:rPr>
              <a:t>第二级</a:t>
            </a:r>
          </a:p>
          <a:p>
            <a:pPr lvl="2"/>
            <a:r>
              <a:rPr lang="zh-CN" altLang="zh-CN">
                <a:sym typeface="Calibri" charset="0"/>
              </a:rPr>
              <a:t>第三级</a:t>
            </a:r>
          </a:p>
          <a:p>
            <a:pPr lvl="3"/>
            <a:r>
              <a:rPr lang="zh-CN" altLang="zh-CN">
                <a:sym typeface="Calibri" charset="0"/>
              </a:rPr>
              <a:t>第四级</a:t>
            </a:r>
          </a:p>
          <a:p>
            <a:pPr lvl="4"/>
            <a:r>
              <a:rPr lang="zh-CN" altLang="zh-CN">
                <a:sym typeface="Calibri" charset="0"/>
              </a:rPr>
              <a:t>第五级</a:t>
            </a:r>
          </a:p>
        </p:txBody>
      </p:sp>
      <p:sp>
        <p:nvSpPr>
          <p:cNvPr id="1028" name="日期占位符 3"/>
          <p:cNvSpPr>
            <a:spLocks noGrp="1" noChangeArrowheads="1"/>
          </p:cNvSpPr>
          <p:nvPr>
            <p:ph type="dt" sz="half" idx="2"/>
          </p:nvPr>
        </p:nvSpPr>
        <p:spPr bwMode="auto">
          <a:xfrm>
            <a:off x="457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DB3A57ED-494E-D448-AC38-E8294C37102C}" type="datetime1">
              <a:rPr lang="zh-CN" altLang="en-US" smtClean="0"/>
              <a:pPr defTabSz="914400" fontAlgn="base">
                <a:spcBef>
                  <a:spcPct val="0"/>
                </a:spcBef>
                <a:spcAft>
                  <a:spcPct val="0"/>
                </a:spcAft>
                <a:defRPr/>
              </a:pPr>
              <a:t>2017-6-4</a:t>
            </a:fld>
            <a:endParaRPr lang="zh-CN" altLang="en-US" sz="750"/>
          </a:p>
        </p:txBody>
      </p:sp>
      <p:sp>
        <p:nvSpPr>
          <p:cNvPr id="1029" name="页脚占位符 4"/>
          <p:cNvSpPr>
            <a:spLocks noGrp="1" noChangeArrowheads="1"/>
          </p:cNvSpPr>
          <p:nvPr>
            <p:ph type="ftr" sz="quarter" idx="3"/>
          </p:nvPr>
        </p:nvSpPr>
        <p:spPr bwMode="auto">
          <a:xfrm>
            <a:off x="3124200" y="4767264"/>
            <a:ext cx="2895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ct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endParaRPr lang="zh-CN" altLang="en-US"/>
          </a:p>
        </p:txBody>
      </p:sp>
      <p:sp>
        <p:nvSpPr>
          <p:cNvPr id="1030" name="灯片编号占位符 5"/>
          <p:cNvSpPr>
            <a:spLocks noGrp="1" noChangeArrowheads="1"/>
          </p:cNvSpPr>
          <p:nvPr>
            <p:ph type="sldNum" sz="quarter" idx="4"/>
          </p:nvPr>
        </p:nvSpPr>
        <p:spPr bwMode="auto">
          <a:xfrm>
            <a:off x="6553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778BF983-79CB-1E43-B2D5-7148AF6964F6}" type="slidenum">
              <a:rPr lang="zh-CN" altLang="en-US" smtClean="0"/>
              <a:pPr defTabSz="914400" fontAlgn="base">
                <a:spcBef>
                  <a:spcPct val="0"/>
                </a:spcBef>
                <a:spcAft>
                  <a:spcPct val="0"/>
                </a:spcAft>
                <a:defRPr/>
              </a:pPr>
              <a:t>‹#›</a:t>
            </a:fld>
            <a:endParaRPr lang="zh-CN" altLang="en-US" sz="750"/>
          </a:p>
        </p:txBody>
      </p:sp>
      <p:graphicFrame>
        <p:nvGraphicFramePr>
          <p:cNvPr id="1031" name="Object 7"/>
          <p:cNvGraphicFramePr>
            <a:graphicFrameLocks/>
          </p:cNvGraphicFramePr>
          <p:nvPr userDrawn="1"/>
        </p:nvGraphicFramePr>
        <p:xfrm>
          <a:off x="0" y="-20638"/>
          <a:ext cx="9144000" cy="5165726"/>
        </p:xfrm>
        <a:graphic>
          <a:graphicData uri="http://schemas.openxmlformats.org/presentationml/2006/ole">
            <p:oleObj spid="_x0000_s53307" r:id="rId15" imgW="14630400" imgH="8229600" progId="">
              <p:embed/>
            </p:oleObj>
          </a:graphicData>
        </a:graphic>
      </p:graphicFrame>
    </p:spTree>
    <p:extLst>
      <p:ext uri="{BB962C8B-B14F-4D97-AF65-F5344CB8AC3E}">
        <p14:creationId xmlns:p14="http://schemas.microsoft.com/office/powerpoint/2010/main" xmlns="" val="120306710"/>
      </p:ext>
    </p:extLst>
  </p:cSld>
  <p:clrMap bg1="lt1" tx1="dk1" bg2="lt2" tx2="dk2" accent1="accent1" accent2="accent2" accent3="accent3" accent4="accent4" accent5="accent5" accent6="accent6" hlink="hlink" folHlink="folHlink"/>
  <p:sldLayoutIdLst>
    <p:sldLayoutId id="2147484629" r:id="rId1"/>
    <p:sldLayoutId id="2147484630" r:id="rId2"/>
    <p:sldLayoutId id="2147484631" r:id="rId3"/>
    <p:sldLayoutId id="2147484632" r:id="rId4"/>
    <p:sldLayoutId id="2147484633" r:id="rId5"/>
    <p:sldLayoutId id="2147484634" r:id="rId6"/>
    <p:sldLayoutId id="2147484635" r:id="rId7"/>
    <p:sldLayoutId id="2147484636" r:id="rId8"/>
    <p:sldLayoutId id="2147484637" r:id="rId9"/>
    <p:sldLayoutId id="2147484638" r:id="rId10"/>
    <p:sldLayoutId id="2147484639" r:id="rId11"/>
  </p:sldLayoutIdLst>
  <p:transition/>
  <p:txStyles>
    <p:titleStyle>
      <a:lvl1pPr marL="382588" indent="-382588" algn="ctr" rtl="0" eaLnBrk="0" fontAlgn="base" hangingPunct="0">
        <a:spcBef>
          <a:spcPct val="0"/>
        </a:spcBef>
        <a:spcAft>
          <a:spcPct val="0"/>
        </a:spcAft>
        <a:defRPr>
          <a:solidFill>
            <a:schemeClr val="tx1"/>
          </a:solidFill>
          <a:latin typeface="+mj-lt"/>
          <a:ea typeface="+mj-ea"/>
          <a:cs typeface="+mj-cs"/>
          <a:sym typeface="Calibri" charset="0"/>
        </a:defRPr>
      </a:lvl1pPr>
      <a:lvl2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2pPr>
      <a:lvl3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3pPr>
      <a:lvl4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4pPr>
      <a:lvl5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5pPr>
      <a:lvl6pPr marL="7262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6pPr>
      <a:lvl7pPr marL="10691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7pPr>
      <a:lvl8pPr marL="14120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8pPr>
      <a:lvl9pPr marL="17549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9pPr>
    </p:titleStyle>
    <p:bodyStyle>
      <a:lvl1pPr marL="142875" indent="-142875" algn="l" rtl="0" eaLnBrk="0" fontAlgn="base" hangingPunct="0">
        <a:spcBef>
          <a:spcPct val="20000"/>
        </a:spcBef>
        <a:spcAft>
          <a:spcPct val="0"/>
        </a:spcAft>
        <a:buFont typeface="Arial" charset="0"/>
        <a:buChar char="•"/>
        <a:defRPr>
          <a:solidFill>
            <a:schemeClr val="tx1"/>
          </a:solidFill>
          <a:latin typeface="+mn-lt"/>
          <a:ea typeface="+mn-ea"/>
          <a:cs typeface="+mn-cs"/>
          <a:sym typeface="Calibri" charset="0"/>
        </a:defRPr>
      </a:lvl1pPr>
      <a:lvl2pPr marL="309563" indent="-119063" algn="l" rtl="0" eaLnBrk="0" fontAlgn="base" hangingPunct="0">
        <a:spcBef>
          <a:spcPct val="20000"/>
        </a:spcBef>
        <a:spcAft>
          <a:spcPct val="0"/>
        </a:spcAft>
        <a:buFont typeface="Arial" charset="0"/>
        <a:buChar char="–"/>
        <a:defRPr sz="1100">
          <a:solidFill>
            <a:schemeClr val="tx1"/>
          </a:solidFill>
          <a:latin typeface="+mn-lt"/>
          <a:ea typeface="+mn-ea"/>
          <a:sym typeface="Calibri" charset="0"/>
        </a:defRPr>
      </a:lvl2pPr>
      <a:lvl3pPr marL="477838" indent="-95250" algn="l" rtl="0" eaLnBrk="0" fontAlgn="base" hangingPunct="0">
        <a:spcBef>
          <a:spcPct val="20000"/>
        </a:spcBef>
        <a:spcAft>
          <a:spcPct val="0"/>
        </a:spcAft>
        <a:buFont typeface="Arial" charset="0"/>
        <a:buChar char="•"/>
        <a:defRPr>
          <a:solidFill>
            <a:schemeClr val="tx1"/>
          </a:solidFill>
          <a:latin typeface="+mn-lt"/>
          <a:ea typeface="+mn-ea"/>
          <a:sym typeface="Calibri" charset="0"/>
        </a:defRPr>
      </a:lvl3pPr>
      <a:lvl4pPr marL="671513"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4pPr>
      <a:lvl5pPr marL="863600"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5pPr>
      <a:lvl6pPr marL="12072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6pPr>
      <a:lvl7pPr marL="15501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7pPr>
      <a:lvl8pPr marL="18930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8pPr>
      <a:lvl9pPr marL="22359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dkUpDiag">
          <a:fgClr>
            <a:srgbClr val="29008E"/>
          </a:fgClr>
          <a:bgClr>
            <a:schemeClr val="tx2">
              <a:lumMod val="5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9436" y="370950"/>
            <a:ext cx="8363938" cy="56784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9436" y="1285350"/>
            <a:ext cx="8363937" cy="2234458"/>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11808591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ransition>
    <p:fade/>
  </p:transition>
  <p:timing>
    <p:tnLst>
      <p:par>
        <p:cTn id="1" dur="indefinite" restart="never" nodeType="tmRoot"/>
      </p:par>
    </p:tnLst>
  </p:timing>
  <p:txStyles>
    <p:titleStyle>
      <a:lvl1pPr algn="l" defTabSz="685750" rtl="0" eaLnBrk="1" latinLnBrk="0" hangingPunct="1">
        <a:lnSpc>
          <a:spcPct val="90000"/>
        </a:lnSpc>
        <a:spcBef>
          <a:spcPct val="0"/>
        </a:spcBef>
        <a:buNone/>
        <a:defRPr lang="en-US" sz="4100" b="0" kern="1200" cap="none" spc="-75" baseline="0" dirty="0" smtClean="0">
          <a:ln w="3175">
            <a:noFill/>
          </a:ln>
          <a:solidFill>
            <a:schemeClr val="bg1"/>
          </a:solidFill>
          <a:effectLst/>
          <a:latin typeface="Segoe UI Light" pitchFamily="34" charset="0"/>
          <a:ea typeface="+mn-ea"/>
          <a:cs typeface="Arial" charset="0"/>
        </a:defRPr>
      </a:lvl1pPr>
    </p:titleStyle>
    <p:bodyStyle>
      <a:lvl1pPr marL="345267" indent="-345267" algn="l" defTabSz="685750" rtl="0" eaLnBrk="1" latinLnBrk="0" hangingPunct="1">
        <a:lnSpc>
          <a:spcPct val="90000"/>
        </a:lnSpc>
        <a:spcBef>
          <a:spcPct val="20000"/>
        </a:spcBef>
        <a:buClr>
          <a:srgbClr val="92D050"/>
        </a:buClr>
        <a:buSzPct val="120000"/>
        <a:buFont typeface="Arial" pitchFamily="34" charset="0"/>
        <a:buChar char="•"/>
        <a:defRPr sz="3300" kern="1200">
          <a:solidFill>
            <a:schemeClr val="bg1"/>
          </a:solidFill>
          <a:latin typeface="+mn-lt"/>
          <a:ea typeface="+mn-ea"/>
          <a:cs typeface="+mn-cs"/>
        </a:defRPr>
      </a:lvl1pPr>
      <a:lvl2pPr marL="641726" indent="-296458" algn="l" defTabSz="685750" rtl="0" eaLnBrk="1" latinLnBrk="0" hangingPunct="1">
        <a:lnSpc>
          <a:spcPct val="90000"/>
        </a:lnSpc>
        <a:spcBef>
          <a:spcPct val="20000"/>
        </a:spcBef>
        <a:buClr>
          <a:srgbClr val="92D050"/>
        </a:buClr>
        <a:buSzPct val="120000"/>
        <a:buFont typeface="Arial" pitchFamily="34" charset="0"/>
        <a:buChar char="•"/>
        <a:defRPr sz="3000" kern="1200">
          <a:solidFill>
            <a:schemeClr val="bg1"/>
          </a:solidFill>
          <a:latin typeface="+mn-lt"/>
          <a:ea typeface="+mn-ea"/>
          <a:cs typeface="+mn-cs"/>
        </a:defRPr>
      </a:lvl2pPr>
      <a:lvl3pPr marL="944136" indent="-302410" algn="l" defTabSz="685750" rtl="0" eaLnBrk="1" latinLnBrk="0" hangingPunct="1">
        <a:lnSpc>
          <a:spcPct val="90000"/>
        </a:lnSpc>
        <a:spcBef>
          <a:spcPct val="20000"/>
        </a:spcBef>
        <a:buClr>
          <a:srgbClr val="92D050"/>
        </a:buClr>
        <a:buSzPct val="120000"/>
        <a:buFont typeface="Arial" pitchFamily="34" charset="0"/>
        <a:buChar char="•"/>
        <a:defRPr sz="2700" kern="1200">
          <a:solidFill>
            <a:schemeClr val="bg1"/>
          </a:solidFill>
          <a:latin typeface="+mn-lt"/>
          <a:ea typeface="+mn-ea"/>
          <a:cs typeface="+mn-cs"/>
        </a:defRPr>
      </a:lvl3pPr>
      <a:lvl4pPr marL="1203679" indent="-259547" algn="l" defTabSz="685750" rtl="0" eaLnBrk="1" latinLnBrk="0" hangingPunct="1">
        <a:lnSpc>
          <a:spcPct val="90000"/>
        </a:lnSpc>
        <a:spcBef>
          <a:spcPct val="20000"/>
        </a:spcBef>
        <a:buClr>
          <a:srgbClr val="92D050"/>
        </a:buClr>
        <a:buSzPct val="120000"/>
        <a:buFont typeface="Arial" pitchFamily="34" charset="0"/>
        <a:buChar char="•"/>
        <a:defRPr sz="2400" kern="1200">
          <a:solidFill>
            <a:schemeClr val="bg1"/>
          </a:solidFill>
          <a:latin typeface="+mn-lt"/>
          <a:ea typeface="+mn-ea"/>
          <a:cs typeface="+mn-cs"/>
        </a:defRPr>
      </a:lvl4pPr>
      <a:lvl5pPr marL="1456087" indent="-252404" algn="l" defTabSz="685750" rtl="0" eaLnBrk="1" latinLnBrk="0" hangingPunct="1">
        <a:lnSpc>
          <a:spcPct val="90000"/>
        </a:lnSpc>
        <a:spcBef>
          <a:spcPct val="20000"/>
        </a:spcBef>
        <a:buClr>
          <a:srgbClr val="92D050"/>
        </a:buClr>
        <a:buSzPct val="120000"/>
        <a:buFont typeface="Arial" pitchFamily="34" charset="0"/>
        <a:buChar char="•"/>
        <a:defRPr sz="2400" kern="1200">
          <a:solidFill>
            <a:schemeClr val="bg1"/>
          </a:solidFill>
          <a:latin typeface="+mn-lt"/>
          <a:ea typeface="+mn-ea"/>
          <a:cs typeface="+mn-cs"/>
        </a:defRPr>
      </a:lvl5pPr>
      <a:lvl6pPr marL="1885814" indent="-171438" algn="l" defTabSz="68575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686" indent="-171438" algn="l" defTabSz="68575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562" indent="-171438" algn="l" defTabSz="68575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436" indent="-171438" algn="l" defTabSz="68575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50" rtl="0" eaLnBrk="1" latinLnBrk="0" hangingPunct="1">
        <a:defRPr sz="1400" kern="1200">
          <a:solidFill>
            <a:schemeClr val="tx1"/>
          </a:solidFill>
          <a:latin typeface="+mn-lt"/>
          <a:ea typeface="+mn-ea"/>
          <a:cs typeface="+mn-cs"/>
        </a:defRPr>
      </a:lvl1pPr>
      <a:lvl2pPr marL="342874" algn="l" defTabSz="685750" rtl="0" eaLnBrk="1" latinLnBrk="0" hangingPunct="1">
        <a:defRPr sz="1400" kern="1200">
          <a:solidFill>
            <a:schemeClr val="tx1"/>
          </a:solidFill>
          <a:latin typeface="+mn-lt"/>
          <a:ea typeface="+mn-ea"/>
          <a:cs typeface="+mn-cs"/>
        </a:defRPr>
      </a:lvl2pPr>
      <a:lvl3pPr marL="685750" algn="l" defTabSz="685750" rtl="0" eaLnBrk="1" latinLnBrk="0" hangingPunct="1">
        <a:defRPr sz="1400" kern="1200">
          <a:solidFill>
            <a:schemeClr val="tx1"/>
          </a:solidFill>
          <a:latin typeface="+mn-lt"/>
          <a:ea typeface="+mn-ea"/>
          <a:cs typeface="+mn-cs"/>
        </a:defRPr>
      </a:lvl3pPr>
      <a:lvl4pPr marL="1028624" algn="l" defTabSz="685750" rtl="0" eaLnBrk="1" latinLnBrk="0" hangingPunct="1">
        <a:defRPr sz="1400" kern="1200">
          <a:solidFill>
            <a:schemeClr val="tx1"/>
          </a:solidFill>
          <a:latin typeface="+mn-lt"/>
          <a:ea typeface="+mn-ea"/>
          <a:cs typeface="+mn-cs"/>
        </a:defRPr>
      </a:lvl4pPr>
      <a:lvl5pPr marL="1371500" algn="l" defTabSz="685750" rtl="0" eaLnBrk="1" latinLnBrk="0" hangingPunct="1">
        <a:defRPr sz="1400" kern="1200">
          <a:solidFill>
            <a:schemeClr val="tx1"/>
          </a:solidFill>
          <a:latin typeface="+mn-lt"/>
          <a:ea typeface="+mn-ea"/>
          <a:cs typeface="+mn-cs"/>
        </a:defRPr>
      </a:lvl5pPr>
      <a:lvl6pPr marL="1714372" algn="l" defTabSz="685750" rtl="0" eaLnBrk="1" latinLnBrk="0" hangingPunct="1">
        <a:defRPr sz="1400" kern="1200">
          <a:solidFill>
            <a:schemeClr val="tx1"/>
          </a:solidFill>
          <a:latin typeface="+mn-lt"/>
          <a:ea typeface="+mn-ea"/>
          <a:cs typeface="+mn-cs"/>
        </a:defRPr>
      </a:lvl6pPr>
      <a:lvl7pPr marL="2057249" algn="l" defTabSz="685750" rtl="0" eaLnBrk="1" latinLnBrk="0" hangingPunct="1">
        <a:defRPr sz="1400" kern="1200">
          <a:solidFill>
            <a:schemeClr val="tx1"/>
          </a:solidFill>
          <a:latin typeface="+mn-lt"/>
          <a:ea typeface="+mn-ea"/>
          <a:cs typeface="+mn-cs"/>
        </a:defRPr>
      </a:lvl7pPr>
      <a:lvl8pPr marL="2400124" algn="l" defTabSz="685750" rtl="0" eaLnBrk="1" latinLnBrk="0" hangingPunct="1">
        <a:defRPr sz="1400" kern="1200">
          <a:solidFill>
            <a:schemeClr val="tx1"/>
          </a:solidFill>
          <a:latin typeface="+mn-lt"/>
          <a:ea typeface="+mn-ea"/>
          <a:cs typeface="+mn-cs"/>
        </a:defRPr>
      </a:lvl8pPr>
      <a:lvl9pPr marL="2742999" algn="l" defTabSz="685750" rtl="0" eaLnBrk="1" latinLnBrk="0" hangingPunct="1">
        <a:defRPr sz="14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ctr" anchorCtr="0" compatLnSpc="1">
            <a:prstTxWarp prst="textNoShape">
              <a:avLst/>
            </a:prstTxWarp>
          </a:bodyPr>
          <a:lstStyle/>
          <a:p>
            <a:pPr lvl="0"/>
            <a:r>
              <a:rPr lang="zh-CN" altLang="zh-CN">
                <a:sym typeface="Calibri" charset="0"/>
              </a:rPr>
              <a:t>单击此处编辑母版标题样式</a:t>
            </a:r>
          </a:p>
        </p:txBody>
      </p:sp>
      <p:sp>
        <p:nvSpPr>
          <p:cNvPr id="1027" name="文本占位符 2"/>
          <p:cNvSpPr>
            <a:spLocks noGrp="1" noChangeArrowheads="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t" anchorCtr="0" compatLnSpc="1">
            <a:prstTxWarp prst="textNoShape">
              <a:avLst/>
            </a:prstTxWarp>
          </a:bodyPr>
          <a:lstStyle/>
          <a:p>
            <a:pPr lvl="0"/>
            <a:r>
              <a:rPr lang="zh-CN" altLang="zh-CN">
                <a:sym typeface="Calibri" charset="0"/>
              </a:rPr>
              <a:t>单击此处编辑母版文本样式</a:t>
            </a:r>
          </a:p>
          <a:p>
            <a:pPr lvl="1"/>
            <a:r>
              <a:rPr lang="zh-CN" altLang="zh-CN">
                <a:sym typeface="Calibri" charset="0"/>
              </a:rPr>
              <a:t>第二级</a:t>
            </a:r>
          </a:p>
          <a:p>
            <a:pPr lvl="2"/>
            <a:r>
              <a:rPr lang="zh-CN" altLang="zh-CN">
                <a:sym typeface="Calibri" charset="0"/>
              </a:rPr>
              <a:t>第三级</a:t>
            </a:r>
          </a:p>
          <a:p>
            <a:pPr lvl="3"/>
            <a:r>
              <a:rPr lang="zh-CN" altLang="zh-CN">
                <a:sym typeface="Calibri" charset="0"/>
              </a:rPr>
              <a:t>第四级</a:t>
            </a:r>
          </a:p>
          <a:p>
            <a:pPr lvl="4"/>
            <a:r>
              <a:rPr lang="zh-CN" altLang="zh-CN">
                <a:sym typeface="Calibri" charset="0"/>
              </a:rPr>
              <a:t>第五级</a:t>
            </a:r>
          </a:p>
        </p:txBody>
      </p:sp>
      <p:sp>
        <p:nvSpPr>
          <p:cNvPr id="1028" name="日期占位符 3"/>
          <p:cNvSpPr>
            <a:spLocks noGrp="1" noChangeArrowheads="1"/>
          </p:cNvSpPr>
          <p:nvPr>
            <p:ph type="dt" sz="half" idx="2"/>
          </p:nvPr>
        </p:nvSpPr>
        <p:spPr bwMode="auto">
          <a:xfrm>
            <a:off x="457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DB3A57ED-494E-D448-AC38-E8294C37102C}" type="datetime1">
              <a:rPr lang="zh-CN" altLang="en-US" smtClean="0"/>
              <a:pPr defTabSz="914400" fontAlgn="base">
                <a:spcBef>
                  <a:spcPct val="0"/>
                </a:spcBef>
                <a:spcAft>
                  <a:spcPct val="0"/>
                </a:spcAft>
                <a:defRPr/>
              </a:pPr>
              <a:t>2017-6-4</a:t>
            </a:fld>
            <a:endParaRPr lang="zh-CN" altLang="en-US" sz="750"/>
          </a:p>
        </p:txBody>
      </p:sp>
      <p:sp>
        <p:nvSpPr>
          <p:cNvPr id="1029" name="页脚占位符 4"/>
          <p:cNvSpPr>
            <a:spLocks noGrp="1" noChangeArrowheads="1"/>
          </p:cNvSpPr>
          <p:nvPr>
            <p:ph type="ftr" sz="quarter" idx="3"/>
          </p:nvPr>
        </p:nvSpPr>
        <p:spPr bwMode="auto">
          <a:xfrm>
            <a:off x="3124200" y="4767264"/>
            <a:ext cx="2895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ct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endParaRPr lang="zh-CN" altLang="en-US"/>
          </a:p>
        </p:txBody>
      </p:sp>
      <p:sp>
        <p:nvSpPr>
          <p:cNvPr id="1030" name="灯片编号占位符 5"/>
          <p:cNvSpPr>
            <a:spLocks noGrp="1" noChangeArrowheads="1"/>
          </p:cNvSpPr>
          <p:nvPr>
            <p:ph type="sldNum" sz="quarter" idx="4"/>
          </p:nvPr>
        </p:nvSpPr>
        <p:spPr bwMode="auto">
          <a:xfrm>
            <a:off x="6553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778BF983-79CB-1E43-B2D5-7148AF6964F6}" type="slidenum">
              <a:rPr lang="zh-CN" altLang="en-US" smtClean="0"/>
              <a:pPr defTabSz="914400" fontAlgn="base">
                <a:spcBef>
                  <a:spcPct val="0"/>
                </a:spcBef>
                <a:spcAft>
                  <a:spcPct val="0"/>
                </a:spcAft>
                <a:defRPr/>
              </a:pPr>
              <a:t>‹#›</a:t>
            </a:fld>
            <a:endParaRPr lang="zh-CN" altLang="en-US" sz="750"/>
          </a:p>
        </p:txBody>
      </p:sp>
      <p:graphicFrame>
        <p:nvGraphicFramePr>
          <p:cNvPr id="1031" name="Object 7"/>
          <p:cNvGraphicFramePr>
            <a:graphicFrameLocks/>
          </p:cNvGraphicFramePr>
          <p:nvPr userDrawn="1"/>
        </p:nvGraphicFramePr>
        <p:xfrm>
          <a:off x="0" y="-20638"/>
          <a:ext cx="9144000" cy="5165726"/>
        </p:xfrm>
        <a:graphic>
          <a:graphicData uri="http://schemas.openxmlformats.org/presentationml/2006/ole">
            <p:oleObj spid="_x0000_s66616" r:id="rId15" imgW="14630400" imgH="8229600" progId="">
              <p:embed/>
            </p:oleObj>
          </a:graphicData>
        </a:graphic>
      </p:graphicFrame>
    </p:spTree>
    <p:extLst>
      <p:ext uri="{BB962C8B-B14F-4D97-AF65-F5344CB8AC3E}">
        <p14:creationId xmlns:p14="http://schemas.microsoft.com/office/powerpoint/2010/main" xmlns="" val="180785147"/>
      </p:ext>
    </p:extLst>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transition/>
  <p:txStyles>
    <p:titleStyle>
      <a:lvl1pPr marL="382588" indent="-382588" algn="ctr" rtl="0" eaLnBrk="0" fontAlgn="base" hangingPunct="0">
        <a:spcBef>
          <a:spcPct val="0"/>
        </a:spcBef>
        <a:spcAft>
          <a:spcPct val="0"/>
        </a:spcAft>
        <a:defRPr>
          <a:solidFill>
            <a:schemeClr val="tx1"/>
          </a:solidFill>
          <a:latin typeface="+mj-lt"/>
          <a:ea typeface="+mj-ea"/>
          <a:cs typeface="+mj-cs"/>
          <a:sym typeface="Calibri" charset="0"/>
        </a:defRPr>
      </a:lvl1pPr>
      <a:lvl2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2pPr>
      <a:lvl3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3pPr>
      <a:lvl4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4pPr>
      <a:lvl5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5pPr>
      <a:lvl6pPr marL="7262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6pPr>
      <a:lvl7pPr marL="10691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7pPr>
      <a:lvl8pPr marL="14120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8pPr>
      <a:lvl9pPr marL="17549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9pPr>
    </p:titleStyle>
    <p:bodyStyle>
      <a:lvl1pPr marL="142875" indent="-142875" algn="l" rtl="0" eaLnBrk="0" fontAlgn="base" hangingPunct="0">
        <a:spcBef>
          <a:spcPct val="20000"/>
        </a:spcBef>
        <a:spcAft>
          <a:spcPct val="0"/>
        </a:spcAft>
        <a:buFont typeface="Arial" charset="0"/>
        <a:buChar char="•"/>
        <a:defRPr>
          <a:solidFill>
            <a:schemeClr val="tx1"/>
          </a:solidFill>
          <a:latin typeface="+mn-lt"/>
          <a:ea typeface="+mn-ea"/>
          <a:cs typeface="+mn-cs"/>
          <a:sym typeface="Calibri" charset="0"/>
        </a:defRPr>
      </a:lvl1pPr>
      <a:lvl2pPr marL="309563" indent="-119063" algn="l" rtl="0" eaLnBrk="0" fontAlgn="base" hangingPunct="0">
        <a:spcBef>
          <a:spcPct val="20000"/>
        </a:spcBef>
        <a:spcAft>
          <a:spcPct val="0"/>
        </a:spcAft>
        <a:buFont typeface="Arial" charset="0"/>
        <a:buChar char="–"/>
        <a:defRPr sz="1100">
          <a:solidFill>
            <a:schemeClr val="tx1"/>
          </a:solidFill>
          <a:latin typeface="+mn-lt"/>
          <a:ea typeface="+mn-ea"/>
          <a:sym typeface="Calibri" charset="0"/>
        </a:defRPr>
      </a:lvl2pPr>
      <a:lvl3pPr marL="477838" indent="-95250" algn="l" rtl="0" eaLnBrk="0" fontAlgn="base" hangingPunct="0">
        <a:spcBef>
          <a:spcPct val="20000"/>
        </a:spcBef>
        <a:spcAft>
          <a:spcPct val="0"/>
        </a:spcAft>
        <a:buFont typeface="Arial" charset="0"/>
        <a:buChar char="•"/>
        <a:defRPr>
          <a:solidFill>
            <a:schemeClr val="tx1"/>
          </a:solidFill>
          <a:latin typeface="+mn-lt"/>
          <a:ea typeface="+mn-ea"/>
          <a:sym typeface="Calibri" charset="0"/>
        </a:defRPr>
      </a:lvl3pPr>
      <a:lvl4pPr marL="671513"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4pPr>
      <a:lvl5pPr marL="863600"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5pPr>
      <a:lvl6pPr marL="12072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6pPr>
      <a:lvl7pPr marL="15501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7pPr>
      <a:lvl8pPr marL="18930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8pPr>
      <a:lvl9pPr marL="22359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457200" y="206375"/>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ctr" anchorCtr="0" compatLnSpc="1">
            <a:prstTxWarp prst="textNoShape">
              <a:avLst/>
            </a:prstTxWarp>
          </a:bodyPr>
          <a:lstStyle/>
          <a:p>
            <a:pPr lvl="0"/>
            <a:r>
              <a:rPr lang="zh-CN" altLang="zh-CN">
                <a:sym typeface="Calibri" charset="0"/>
              </a:rPr>
              <a:t>单击此处编辑母版标题样式</a:t>
            </a:r>
          </a:p>
        </p:txBody>
      </p:sp>
      <p:sp>
        <p:nvSpPr>
          <p:cNvPr id="1027" name="文本占位符 2"/>
          <p:cNvSpPr>
            <a:spLocks noGrp="1" noChangeArrowheads="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132" tIns="45550" rIns="91132" bIns="45550" numCol="1" anchor="t" anchorCtr="0" compatLnSpc="1">
            <a:prstTxWarp prst="textNoShape">
              <a:avLst/>
            </a:prstTxWarp>
          </a:bodyPr>
          <a:lstStyle/>
          <a:p>
            <a:pPr lvl="0"/>
            <a:r>
              <a:rPr lang="zh-CN" altLang="zh-CN">
                <a:sym typeface="Calibri" charset="0"/>
              </a:rPr>
              <a:t>单击此处编辑母版文本样式</a:t>
            </a:r>
          </a:p>
          <a:p>
            <a:pPr lvl="1"/>
            <a:r>
              <a:rPr lang="zh-CN" altLang="zh-CN">
                <a:sym typeface="Calibri" charset="0"/>
              </a:rPr>
              <a:t>第二级</a:t>
            </a:r>
          </a:p>
          <a:p>
            <a:pPr lvl="2"/>
            <a:r>
              <a:rPr lang="zh-CN" altLang="zh-CN">
                <a:sym typeface="Calibri" charset="0"/>
              </a:rPr>
              <a:t>第三级</a:t>
            </a:r>
          </a:p>
          <a:p>
            <a:pPr lvl="3"/>
            <a:r>
              <a:rPr lang="zh-CN" altLang="zh-CN">
                <a:sym typeface="Calibri" charset="0"/>
              </a:rPr>
              <a:t>第四级</a:t>
            </a:r>
          </a:p>
          <a:p>
            <a:pPr lvl="4"/>
            <a:r>
              <a:rPr lang="zh-CN" altLang="zh-CN">
                <a:sym typeface="Calibri" charset="0"/>
              </a:rPr>
              <a:t>第五级</a:t>
            </a:r>
          </a:p>
        </p:txBody>
      </p:sp>
      <p:sp>
        <p:nvSpPr>
          <p:cNvPr id="1028" name="日期占位符 3"/>
          <p:cNvSpPr>
            <a:spLocks noGrp="1" noChangeArrowheads="1"/>
          </p:cNvSpPr>
          <p:nvPr>
            <p:ph type="dt" sz="half" idx="2"/>
          </p:nvPr>
        </p:nvSpPr>
        <p:spPr bwMode="auto">
          <a:xfrm>
            <a:off x="457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C8ADEEBA-C720-334E-B8C1-99E9F37035E8}" type="datetime1">
              <a:rPr lang="zh-CN" altLang="en-US" smtClean="0"/>
              <a:pPr defTabSz="914400" fontAlgn="base">
                <a:spcBef>
                  <a:spcPct val="0"/>
                </a:spcBef>
                <a:spcAft>
                  <a:spcPct val="0"/>
                </a:spcAft>
                <a:defRPr/>
              </a:pPr>
              <a:t>2017-6-4</a:t>
            </a:fld>
            <a:endParaRPr lang="zh-CN" altLang="en-US" sz="750"/>
          </a:p>
        </p:txBody>
      </p:sp>
      <p:sp>
        <p:nvSpPr>
          <p:cNvPr id="1029" name="页脚占位符 4"/>
          <p:cNvSpPr>
            <a:spLocks noGrp="1" noChangeArrowheads="1"/>
          </p:cNvSpPr>
          <p:nvPr>
            <p:ph type="ftr" sz="quarter" idx="3"/>
          </p:nvPr>
        </p:nvSpPr>
        <p:spPr bwMode="auto">
          <a:xfrm>
            <a:off x="3124200" y="4767264"/>
            <a:ext cx="2895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ctr" eaLnBrk="1" hangingPunct="1">
              <a:buFont typeface="Arial"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endParaRPr lang="zh-CN" altLang="en-US"/>
          </a:p>
        </p:txBody>
      </p:sp>
      <p:sp>
        <p:nvSpPr>
          <p:cNvPr id="1030" name="灯片编号占位符 5"/>
          <p:cNvSpPr>
            <a:spLocks noGrp="1" noChangeArrowheads="1"/>
          </p:cNvSpPr>
          <p:nvPr>
            <p:ph type="sldNum" sz="quarter" idx="4"/>
          </p:nvPr>
        </p:nvSpPr>
        <p:spPr bwMode="auto">
          <a:xfrm>
            <a:off x="6553200" y="4767264"/>
            <a:ext cx="2133600"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450">
                <a:solidFill>
                  <a:srgbClr val="898989"/>
                </a:solidFill>
                <a:latin typeface="Century Schoolbook" pitchFamily="18" charset="0"/>
                <a:ea typeface="宋体" panose="02010600030101010101" pitchFamily="2" charset="-122"/>
              </a:defRPr>
            </a:lvl1pPr>
          </a:lstStyle>
          <a:p>
            <a:pPr defTabSz="914400" fontAlgn="base">
              <a:spcBef>
                <a:spcPct val="0"/>
              </a:spcBef>
              <a:spcAft>
                <a:spcPct val="0"/>
              </a:spcAft>
              <a:defRPr/>
            </a:pPr>
            <a:fld id="{FDD0E79B-6283-D24E-8103-2C622619957B}" type="slidenum">
              <a:rPr lang="zh-CN" altLang="en-US" smtClean="0"/>
              <a:pPr defTabSz="914400" fontAlgn="base">
                <a:spcBef>
                  <a:spcPct val="0"/>
                </a:spcBef>
                <a:spcAft>
                  <a:spcPct val="0"/>
                </a:spcAft>
                <a:defRPr/>
              </a:pPr>
              <a:t>‹#›</a:t>
            </a:fld>
            <a:endParaRPr lang="zh-CN" altLang="en-US" sz="750"/>
          </a:p>
        </p:txBody>
      </p:sp>
      <p:graphicFrame>
        <p:nvGraphicFramePr>
          <p:cNvPr id="1031" name="Object 7"/>
          <p:cNvGraphicFramePr>
            <a:graphicFrameLocks/>
          </p:cNvGraphicFramePr>
          <p:nvPr userDrawn="1"/>
        </p:nvGraphicFramePr>
        <p:xfrm>
          <a:off x="0" y="-20638"/>
          <a:ext cx="9144000" cy="5165726"/>
        </p:xfrm>
        <a:graphic>
          <a:graphicData uri="http://schemas.openxmlformats.org/presentationml/2006/ole">
            <p:oleObj spid="_x0000_s71734" r:id="rId15" imgW="14630400" imgH="8229600" progId="">
              <p:embed/>
            </p:oleObj>
          </a:graphicData>
        </a:graphic>
      </p:graphicFrame>
    </p:spTree>
    <p:extLst>
      <p:ext uri="{BB962C8B-B14F-4D97-AF65-F5344CB8AC3E}">
        <p14:creationId xmlns:p14="http://schemas.microsoft.com/office/powerpoint/2010/main" xmlns="" val="773319847"/>
      </p:ext>
    </p:extLst>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 id="2147484773" r:id="rId7"/>
    <p:sldLayoutId id="2147484774" r:id="rId8"/>
    <p:sldLayoutId id="2147484775" r:id="rId9"/>
    <p:sldLayoutId id="2147484776" r:id="rId10"/>
    <p:sldLayoutId id="2147484777" r:id="rId11"/>
  </p:sldLayoutIdLst>
  <p:transition/>
  <p:txStyles>
    <p:titleStyle>
      <a:lvl1pPr marL="382588" indent="-382588" algn="ctr" rtl="0" eaLnBrk="0" fontAlgn="base" hangingPunct="0">
        <a:spcBef>
          <a:spcPct val="0"/>
        </a:spcBef>
        <a:spcAft>
          <a:spcPct val="0"/>
        </a:spcAft>
        <a:defRPr>
          <a:solidFill>
            <a:schemeClr val="tx1"/>
          </a:solidFill>
          <a:latin typeface="+mj-lt"/>
          <a:ea typeface="+mj-ea"/>
          <a:cs typeface="+mj-cs"/>
          <a:sym typeface="Calibri" charset="0"/>
        </a:defRPr>
      </a:lvl1pPr>
      <a:lvl2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2pPr>
      <a:lvl3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3pPr>
      <a:lvl4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4pPr>
      <a:lvl5pPr marL="382588" indent="-382588" algn="ctr" rtl="0" eaLnBrk="0" fontAlgn="base" hangingPunct="0">
        <a:spcBef>
          <a:spcPct val="0"/>
        </a:spcBef>
        <a:spcAft>
          <a:spcPct val="0"/>
        </a:spcAft>
        <a:defRPr>
          <a:solidFill>
            <a:schemeClr val="tx1"/>
          </a:solidFill>
          <a:latin typeface="Calibri" pitchFamily="34" charset="0"/>
          <a:ea typeface="宋体" pitchFamily="2" charset="-122"/>
          <a:sym typeface="Calibri" charset="0"/>
        </a:defRPr>
      </a:lvl5pPr>
      <a:lvl6pPr marL="7262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6pPr>
      <a:lvl7pPr marL="10691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7pPr>
      <a:lvl8pPr marL="14120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8pPr>
      <a:lvl9pPr marL="1754981" indent="-383381" algn="ctr" rtl="0" eaLnBrk="0" fontAlgn="base" hangingPunct="0">
        <a:spcBef>
          <a:spcPct val="0"/>
        </a:spcBef>
        <a:spcAft>
          <a:spcPct val="0"/>
        </a:spcAft>
        <a:defRPr sz="1800">
          <a:solidFill>
            <a:schemeClr val="tx1"/>
          </a:solidFill>
          <a:latin typeface="Calibri" pitchFamily="34" charset="0"/>
          <a:ea typeface="宋体" pitchFamily="2" charset="-122"/>
          <a:sym typeface="Calibri" pitchFamily="34" charset="0"/>
        </a:defRPr>
      </a:lvl9pPr>
    </p:titleStyle>
    <p:bodyStyle>
      <a:lvl1pPr marL="142875" indent="-142875" algn="l" rtl="0" eaLnBrk="0" fontAlgn="base" hangingPunct="0">
        <a:spcBef>
          <a:spcPct val="20000"/>
        </a:spcBef>
        <a:spcAft>
          <a:spcPct val="0"/>
        </a:spcAft>
        <a:buFont typeface="Arial" charset="0"/>
        <a:buChar char="•"/>
        <a:defRPr>
          <a:solidFill>
            <a:schemeClr val="tx1"/>
          </a:solidFill>
          <a:latin typeface="+mn-lt"/>
          <a:ea typeface="+mn-ea"/>
          <a:cs typeface="+mn-cs"/>
          <a:sym typeface="Calibri" charset="0"/>
        </a:defRPr>
      </a:lvl1pPr>
      <a:lvl2pPr marL="309563" indent="-119063" algn="l" rtl="0" eaLnBrk="0" fontAlgn="base" hangingPunct="0">
        <a:spcBef>
          <a:spcPct val="20000"/>
        </a:spcBef>
        <a:spcAft>
          <a:spcPct val="0"/>
        </a:spcAft>
        <a:buFont typeface="Arial" charset="0"/>
        <a:buChar char="–"/>
        <a:defRPr sz="1100">
          <a:solidFill>
            <a:schemeClr val="tx1"/>
          </a:solidFill>
          <a:latin typeface="+mn-lt"/>
          <a:ea typeface="+mn-ea"/>
          <a:sym typeface="Calibri" charset="0"/>
        </a:defRPr>
      </a:lvl2pPr>
      <a:lvl3pPr marL="477838" indent="-95250" algn="l" rtl="0" eaLnBrk="0" fontAlgn="base" hangingPunct="0">
        <a:spcBef>
          <a:spcPct val="20000"/>
        </a:spcBef>
        <a:spcAft>
          <a:spcPct val="0"/>
        </a:spcAft>
        <a:buFont typeface="Arial" charset="0"/>
        <a:buChar char="•"/>
        <a:defRPr>
          <a:solidFill>
            <a:schemeClr val="tx1"/>
          </a:solidFill>
          <a:latin typeface="+mn-lt"/>
          <a:ea typeface="+mn-ea"/>
          <a:sym typeface="Calibri" charset="0"/>
        </a:defRPr>
      </a:lvl3pPr>
      <a:lvl4pPr marL="671513"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4pPr>
      <a:lvl5pPr marL="863600" indent="-95250" algn="l" rtl="0" eaLnBrk="0" fontAlgn="base" hangingPunct="0">
        <a:spcBef>
          <a:spcPct val="20000"/>
        </a:spcBef>
        <a:spcAft>
          <a:spcPct val="0"/>
        </a:spcAft>
        <a:buFont typeface="Arial" charset="0"/>
        <a:buChar char="»"/>
        <a:defRPr sz="800">
          <a:solidFill>
            <a:schemeClr val="tx1"/>
          </a:solidFill>
          <a:latin typeface="+mn-lt"/>
          <a:ea typeface="+mn-ea"/>
          <a:sym typeface="Calibri" charset="0"/>
        </a:defRPr>
      </a:lvl5pPr>
      <a:lvl6pPr marL="12072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6pPr>
      <a:lvl7pPr marL="15501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7pPr>
      <a:lvl8pPr marL="18930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8pPr>
      <a:lvl9pPr marL="2235994" indent="-95250" algn="l" rtl="0" eaLnBrk="0" fontAlgn="base" hangingPunct="0">
        <a:spcBef>
          <a:spcPct val="20000"/>
        </a:spcBef>
        <a:spcAft>
          <a:spcPct val="0"/>
        </a:spcAft>
        <a:buFont typeface="Arial" pitchFamily="34" charset="0"/>
        <a:buChar char="»"/>
        <a:defRPr sz="825">
          <a:solidFill>
            <a:schemeClr val="tx1"/>
          </a:solidFill>
          <a:latin typeface="+mn-lt"/>
          <a:ea typeface="+mn-ea"/>
          <a:sym typeface="Calibri" pitchFamily="34"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pattFill prst="dkUpDiag">
          <a:fgClr>
            <a:srgbClr val="29008E"/>
          </a:fgClr>
          <a:bgClr>
            <a:schemeClr val="tx2">
              <a:lumMod val="5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9436" y="370950"/>
            <a:ext cx="8363938" cy="56784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9436" y="1285350"/>
            <a:ext cx="8363937" cy="2234458"/>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9257111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ransition>
    <p:fade/>
  </p:transition>
  <p:timing>
    <p:tnLst>
      <p:par>
        <p:cTn id="1" dur="indefinite" restart="never" nodeType="tmRoot"/>
      </p:par>
    </p:tnLst>
  </p:timing>
  <p:txStyles>
    <p:titleStyle>
      <a:lvl1pPr algn="l" defTabSz="685778" rtl="0" eaLnBrk="1" latinLnBrk="0" hangingPunct="1">
        <a:lnSpc>
          <a:spcPct val="90000"/>
        </a:lnSpc>
        <a:spcBef>
          <a:spcPct val="0"/>
        </a:spcBef>
        <a:buNone/>
        <a:defRPr lang="en-US" sz="4100" b="0" kern="1200" cap="none" spc="-75" baseline="0" dirty="0" smtClean="0">
          <a:ln w="3175">
            <a:noFill/>
          </a:ln>
          <a:solidFill>
            <a:schemeClr val="bg1"/>
          </a:solidFill>
          <a:effectLst/>
          <a:latin typeface="Segoe UI Light" pitchFamily="34" charset="0"/>
          <a:ea typeface="+mn-ea"/>
          <a:cs typeface="Arial" charset="0"/>
        </a:defRPr>
      </a:lvl1pPr>
    </p:titleStyle>
    <p:bodyStyle>
      <a:lvl1pPr marL="345282" indent="-345282" algn="l" defTabSz="685778" rtl="0" eaLnBrk="1" latinLnBrk="0" hangingPunct="1">
        <a:lnSpc>
          <a:spcPct val="90000"/>
        </a:lnSpc>
        <a:spcBef>
          <a:spcPct val="20000"/>
        </a:spcBef>
        <a:buClr>
          <a:srgbClr val="92D050"/>
        </a:buClr>
        <a:buSzPct val="120000"/>
        <a:buFont typeface="Arial" pitchFamily="34" charset="0"/>
        <a:buChar char="•"/>
        <a:defRPr sz="3300" kern="1200">
          <a:solidFill>
            <a:schemeClr val="bg1"/>
          </a:solidFill>
          <a:latin typeface="+mn-lt"/>
          <a:ea typeface="+mn-ea"/>
          <a:cs typeface="+mn-cs"/>
        </a:defRPr>
      </a:lvl1pPr>
      <a:lvl2pPr marL="641753" indent="-296470" algn="l" defTabSz="685778" rtl="0" eaLnBrk="1" latinLnBrk="0" hangingPunct="1">
        <a:lnSpc>
          <a:spcPct val="90000"/>
        </a:lnSpc>
        <a:spcBef>
          <a:spcPct val="20000"/>
        </a:spcBef>
        <a:buClr>
          <a:srgbClr val="92D050"/>
        </a:buClr>
        <a:buSzPct val="120000"/>
        <a:buFont typeface="Arial" pitchFamily="34" charset="0"/>
        <a:buChar char="•"/>
        <a:defRPr sz="3000" kern="1200">
          <a:solidFill>
            <a:schemeClr val="bg1"/>
          </a:solidFill>
          <a:latin typeface="+mn-lt"/>
          <a:ea typeface="+mn-ea"/>
          <a:cs typeface="+mn-cs"/>
        </a:defRPr>
      </a:lvl2pPr>
      <a:lvl3pPr marL="944175" indent="-302422" algn="l" defTabSz="685778" rtl="0" eaLnBrk="1" latinLnBrk="0" hangingPunct="1">
        <a:lnSpc>
          <a:spcPct val="90000"/>
        </a:lnSpc>
        <a:spcBef>
          <a:spcPct val="20000"/>
        </a:spcBef>
        <a:buClr>
          <a:srgbClr val="92D050"/>
        </a:buClr>
        <a:buSzPct val="120000"/>
        <a:buFont typeface="Arial" pitchFamily="34" charset="0"/>
        <a:buChar char="•"/>
        <a:defRPr sz="2700" kern="1200">
          <a:solidFill>
            <a:schemeClr val="bg1"/>
          </a:solidFill>
          <a:latin typeface="+mn-lt"/>
          <a:ea typeface="+mn-ea"/>
          <a:cs typeface="+mn-cs"/>
        </a:defRPr>
      </a:lvl3pPr>
      <a:lvl4pPr marL="1203730" indent="-259558" algn="l" defTabSz="685778" rtl="0" eaLnBrk="1" latinLnBrk="0" hangingPunct="1">
        <a:lnSpc>
          <a:spcPct val="90000"/>
        </a:lnSpc>
        <a:spcBef>
          <a:spcPct val="20000"/>
        </a:spcBef>
        <a:buClr>
          <a:srgbClr val="92D050"/>
        </a:buClr>
        <a:buSzPct val="120000"/>
        <a:buFont typeface="Arial" pitchFamily="34" charset="0"/>
        <a:buChar char="•"/>
        <a:defRPr sz="2400" kern="1200">
          <a:solidFill>
            <a:schemeClr val="bg1"/>
          </a:solidFill>
          <a:latin typeface="+mn-lt"/>
          <a:ea typeface="+mn-ea"/>
          <a:cs typeface="+mn-cs"/>
        </a:defRPr>
      </a:lvl4pPr>
      <a:lvl5pPr marL="1456147" indent="-252415" algn="l" defTabSz="685778" rtl="0" eaLnBrk="1" latinLnBrk="0" hangingPunct="1">
        <a:lnSpc>
          <a:spcPct val="90000"/>
        </a:lnSpc>
        <a:spcBef>
          <a:spcPct val="20000"/>
        </a:spcBef>
        <a:buClr>
          <a:srgbClr val="92D050"/>
        </a:buClr>
        <a:buSzPct val="120000"/>
        <a:buFont typeface="Arial" pitchFamily="34" charset="0"/>
        <a:buChar char="•"/>
        <a:defRPr sz="2400" kern="1200">
          <a:solidFill>
            <a:schemeClr val="bg1"/>
          </a:solidFill>
          <a:latin typeface="+mn-lt"/>
          <a:ea typeface="+mn-ea"/>
          <a:cs typeface="+mn-cs"/>
        </a:defRPr>
      </a:lvl5pPr>
      <a:lvl6pPr marL="1885892" indent="-171445" algn="l" defTabSz="685778"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79" indent="-171445" algn="l" defTabSz="685778"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69" indent="-171445" algn="l" defTabSz="685778"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58" indent="-171445" algn="l" defTabSz="685778"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8" rtl="0" eaLnBrk="1" latinLnBrk="0" hangingPunct="1">
        <a:defRPr sz="1400" kern="1200">
          <a:solidFill>
            <a:schemeClr val="tx1"/>
          </a:solidFill>
          <a:latin typeface="+mn-lt"/>
          <a:ea typeface="+mn-ea"/>
          <a:cs typeface="+mn-cs"/>
        </a:defRPr>
      </a:lvl1pPr>
      <a:lvl2pPr marL="342889" algn="l" defTabSz="685778" rtl="0" eaLnBrk="1" latinLnBrk="0" hangingPunct="1">
        <a:defRPr sz="1400" kern="1200">
          <a:solidFill>
            <a:schemeClr val="tx1"/>
          </a:solidFill>
          <a:latin typeface="+mn-lt"/>
          <a:ea typeface="+mn-ea"/>
          <a:cs typeface="+mn-cs"/>
        </a:defRPr>
      </a:lvl2pPr>
      <a:lvl3pPr marL="685778" algn="l" defTabSz="685778" rtl="0" eaLnBrk="1" latinLnBrk="0" hangingPunct="1">
        <a:defRPr sz="1400" kern="1200">
          <a:solidFill>
            <a:schemeClr val="tx1"/>
          </a:solidFill>
          <a:latin typeface="+mn-lt"/>
          <a:ea typeface="+mn-ea"/>
          <a:cs typeface="+mn-cs"/>
        </a:defRPr>
      </a:lvl3pPr>
      <a:lvl4pPr marL="1028667" algn="l" defTabSz="685778" rtl="0" eaLnBrk="1" latinLnBrk="0" hangingPunct="1">
        <a:defRPr sz="1400" kern="1200">
          <a:solidFill>
            <a:schemeClr val="tx1"/>
          </a:solidFill>
          <a:latin typeface="+mn-lt"/>
          <a:ea typeface="+mn-ea"/>
          <a:cs typeface="+mn-cs"/>
        </a:defRPr>
      </a:lvl4pPr>
      <a:lvl5pPr marL="1371557" algn="l" defTabSz="685778" rtl="0" eaLnBrk="1" latinLnBrk="0" hangingPunct="1">
        <a:defRPr sz="1400" kern="1200">
          <a:solidFill>
            <a:schemeClr val="tx1"/>
          </a:solidFill>
          <a:latin typeface="+mn-lt"/>
          <a:ea typeface="+mn-ea"/>
          <a:cs typeface="+mn-cs"/>
        </a:defRPr>
      </a:lvl5pPr>
      <a:lvl6pPr marL="1714444" algn="l" defTabSz="685778" rtl="0" eaLnBrk="1" latinLnBrk="0" hangingPunct="1">
        <a:defRPr sz="1400" kern="1200">
          <a:solidFill>
            <a:schemeClr val="tx1"/>
          </a:solidFill>
          <a:latin typeface="+mn-lt"/>
          <a:ea typeface="+mn-ea"/>
          <a:cs typeface="+mn-cs"/>
        </a:defRPr>
      </a:lvl6pPr>
      <a:lvl7pPr marL="2057335" algn="l" defTabSz="685778" rtl="0" eaLnBrk="1" latinLnBrk="0" hangingPunct="1">
        <a:defRPr sz="1400" kern="1200">
          <a:solidFill>
            <a:schemeClr val="tx1"/>
          </a:solidFill>
          <a:latin typeface="+mn-lt"/>
          <a:ea typeface="+mn-ea"/>
          <a:cs typeface="+mn-cs"/>
        </a:defRPr>
      </a:lvl7pPr>
      <a:lvl8pPr marL="2400224" algn="l" defTabSz="685778" rtl="0" eaLnBrk="1" latinLnBrk="0" hangingPunct="1">
        <a:defRPr sz="1400" kern="1200">
          <a:solidFill>
            <a:schemeClr val="tx1"/>
          </a:solidFill>
          <a:latin typeface="+mn-lt"/>
          <a:ea typeface="+mn-ea"/>
          <a:cs typeface="+mn-cs"/>
        </a:defRPr>
      </a:lvl8pPr>
      <a:lvl9pPr marL="2743113" algn="l" defTabSz="685778"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pattFill prst="dkUpDiag">
          <a:fgClr>
            <a:srgbClr val="29008E"/>
          </a:fgClr>
          <a:bgClr>
            <a:schemeClr val="tx2">
              <a:lumMod val="5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9436" y="370950"/>
            <a:ext cx="8363938" cy="56784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9436" y="1285350"/>
            <a:ext cx="8363937" cy="2234458"/>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590578312"/>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ransition>
    <p:fade/>
  </p:transition>
  <p:timing>
    <p:tnLst>
      <p:par>
        <p:cTn id="1" dur="indefinite" restart="never" nodeType="tmRoot"/>
      </p:par>
    </p:tnLst>
  </p:timing>
  <p:txStyles>
    <p:titleStyle>
      <a:lvl1pPr algn="l" defTabSz="685864" rtl="0" eaLnBrk="1" latinLnBrk="0" hangingPunct="1">
        <a:lnSpc>
          <a:spcPct val="90000"/>
        </a:lnSpc>
        <a:spcBef>
          <a:spcPct val="0"/>
        </a:spcBef>
        <a:buNone/>
        <a:defRPr lang="en-US" sz="4100" b="0" kern="1200" cap="none" spc="-75" baseline="0" dirty="0" smtClean="0">
          <a:ln w="3175">
            <a:noFill/>
          </a:ln>
          <a:solidFill>
            <a:schemeClr val="bg1"/>
          </a:solidFill>
          <a:effectLst/>
          <a:latin typeface="Segoe UI Light" pitchFamily="34" charset="0"/>
          <a:ea typeface="+mn-ea"/>
          <a:cs typeface="Arial" charset="0"/>
        </a:defRPr>
      </a:lvl1pPr>
    </p:titleStyle>
    <p:bodyStyle>
      <a:lvl1pPr marL="345327" indent="-345327" algn="l" defTabSz="685864" rtl="0" eaLnBrk="1" latinLnBrk="0" hangingPunct="1">
        <a:lnSpc>
          <a:spcPct val="90000"/>
        </a:lnSpc>
        <a:spcBef>
          <a:spcPct val="20000"/>
        </a:spcBef>
        <a:buClr>
          <a:srgbClr val="92D050"/>
        </a:buClr>
        <a:buSzPct val="120000"/>
        <a:buFont typeface="Arial" pitchFamily="34" charset="0"/>
        <a:buChar char="•"/>
        <a:defRPr sz="3300" kern="1200">
          <a:solidFill>
            <a:schemeClr val="bg1"/>
          </a:solidFill>
          <a:latin typeface="+mn-lt"/>
          <a:ea typeface="+mn-ea"/>
          <a:cs typeface="+mn-cs"/>
        </a:defRPr>
      </a:lvl1pPr>
      <a:lvl2pPr marL="641833" indent="-296506" algn="l" defTabSz="685864" rtl="0" eaLnBrk="1" latinLnBrk="0" hangingPunct="1">
        <a:lnSpc>
          <a:spcPct val="90000"/>
        </a:lnSpc>
        <a:spcBef>
          <a:spcPct val="20000"/>
        </a:spcBef>
        <a:buClr>
          <a:srgbClr val="92D050"/>
        </a:buClr>
        <a:buSzPct val="120000"/>
        <a:buFont typeface="Arial" pitchFamily="34" charset="0"/>
        <a:buChar char="•"/>
        <a:defRPr sz="3000" kern="1200">
          <a:solidFill>
            <a:schemeClr val="bg1"/>
          </a:solidFill>
          <a:latin typeface="+mn-lt"/>
          <a:ea typeface="+mn-ea"/>
          <a:cs typeface="+mn-cs"/>
        </a:defRPr>
      </a:lvl2pPr>
      <a:lvl3pPr marL="944292" indent="-302459" algn="l" defTabSz="685864" rtl="0" eaLnBrk="1" latinLnBrk="0" hangingPunct="1">
        <a:lnSpc>
          <a:spcPct val="90000"/>
        </a:lnSpc>
        <a:spcBef>
          <a:spcPct val="20000"/>
        </a:spcBef>
        <a:buClr>
          <a:srgbClr val="92D050"/>
        </a:buClr>
        <a:buSzPct val="120000"/>
        <a:buFont typeface="Arial" pitchFamily="34" charset="0"/>
        <a:buChar char="•"/>
        <a:defRPr sz="2700" kern="1200">
          <a:solidFill>
            <a:schemeClr val="bg1"/>
          </a:solidFill>
          <a:latin typeface="+mn-lt"/>
          <a:ea typeface="+mn-ea"/>
          <a:cs typeface="+mn-cs"/>
        </a:defRPr>
      </a:lvl3pPr>
      <a:lvl4pPr marL="1203883" indent="-259591" algn="l" defTabSz="685864" rtl="0" eaLnBrk="1" latinLnBrk="0" hangingPunct="1">
        <a:lnSpc>
          <a:spcPct val="90000"/>
        </a:lnSpc>
        <a:spcBef>
          <a:spcPct val="20000"/>
        </a:spcBef>
        <a:buClr>
          <a:srgbClr val="92D050"/>
        </a:buClr>
        <a:buSzPct val="120000"/>
        <a:buFont typeface="Arial" pitchFamily="34" charset="0"/>
        <a:buChar char="•"/>
        <a:defRPr sz="2400" kern="1200">
          <a:solidFill>
            <a:schemeClr val="bg1"/>
          </a:solidFill>
          <a:latin typeface="+mn-lt"/>
          <a:ea typeface="+mn-ea"/>
          <a:cs typeface="+mn-cs"/>
        </a:defRPr>
      </a:lvl4pPr>
      <a:lvl5pPr marL="1456329" indent="-252446" algn="l" defTabSz="685864" rtl="0" eaLnBrk="1" latinLnBrk="0" hangingPunct="1">
        <a:lnSpc>
          <a:spcPct val="90000"/>
        </a:lnSpc>
        <a:spcBef>
          <a:spcPct val="20000"/>
        </a:spcBef>
        <a:buClr>
          <a:srgbClr val="92D050"/>
        </a:buClr>
        <a:buSzPct val="120000"/>
        <a:buFont typeface="Arial" pitchFamily="34" charset="0"/>
        <a:buChar char="•"/>
        <a:defRPr sz="2400" kern="1200">
          <a:solidFill>
            <a:schemeClr val="bg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64" rtl="0" eaLnBrk="1" latinLnBrk="0" hangingPunct="1">
        <a:defRPr sz="1400" kern="1200">
          <a:solidFill>
            <a:schemeClr val="tx1"/>
          </a:solidFill>
          <a:latin typeface="+mn-lt"/>
          <a:ea typeface="+mn-ea"/>
          <a:cs typeface="+mn-cs"/>
        </a:defRPr>
      </a:lvl1pPr>
      <a:lvl2pPr marL="342932" algn="l" defTabSz="685864" rtl="0" eaLnBrk="1" latinLnBrk="0" hangingPunct="1">
        <a:defRPr sz="1400" kern="1200">
          <a:solidFill>
            <a:schemeClr val="tx1"/>
          </a:solidFill>
          <a:latin typeface="+mn-lt"/>
          <a:ea typeface="+mn-ea"/>
          <a:cs typeface="+mn-cs"/>
        </a:defRPr>
      </a:lvl2pPr>
      <a:lvl3pPr marL="685864" algn="l" defTabSz="685864" rtl="0" eaLnBrk="1" latinLnBrk="0" hangingPunct="1">
        <a:defRPr sz="1400" kern="1200">
          <a:solidFill>
            <a:schemeClr val="tx1"/>
          </a:solidFill>
          <a:latin typeface="+mn-lt"/>
          <a:ea typeface="+mn-ea"/>
          <a:cs typeface="+mn-cs"/>
        </a:defRPr>
      </a:lvl3pPr>
      <a:lvl4pPr marL="1028796" algn="l" defTabSz="685864" rtl="0" eaLnBrk="1" latinLnBrk="0" hangingPunct="1">
        <a:defRPr sz="1400" kern="1200">
          <a:solidFill>
            <a:schemeClr val="tx1"/>
          </a:solidFill>
          <a:latin typeface="+mn-lt"/>
          <a:ea typeface="+mn-ea"/>
          <a:cs typeface="+mn-cs"/>
        </a:defRPr>
      </a:lvl4pPr>
      <a:lvl5pPr marL="1371728" algn="l" defTabSz="685864" rtl="0" eaLnBrk="1" latinLnBrk="0" hangingPunct="1">
        <a:defRPr sz="1400" kern="1200">
          <a:solidFill>
            <a:schemeClr val="tx1"/>
          </a:solidFill>
          <a:latin typeface="+mn-lt"/>
          <a:ea typeface="+mn-ea"/>
          <a:cs typeface="+mn-cs"/>
        </a:defRPr>
      </a:lvl5pPr>
      <a:lvl6pPr marL="1714660" algn="l" defTabSz="685864" rtl="0" eaLnBrk="1" latinLnBrk="0" hangingPunct="1">
        <a:defRPr sz="1400" kern="1200">
          <a:solidFill>
            <a:schemeClr val="tx1"/>
          </a:solidFill>
          <a:latin typeface="+mn-lt"/>
          <a:ea typeface="+mn-ea"/>
          <a:cs typeface="+mn-cs"/>
        </a:defRPr>
      </a:lvl6pPr>
      <a:lvl7pPr marL="2057592" algn="l" defTabSz="685864" rtl="0" eaLnBrk="1" latinLnBrk="0" hangingPunct="1">
        <a:defRPr sz="1400" kern="1200">
          <a:solidFill>
            <a:schemeClr val="tx1"/>
          </a:solidFill>
          <a:latin typeface="+mn-lt"/>
          <a:ea typeface="+mn-ea"/>
          <a:cs typeface="+mn-cs"/>
        </a:defRPr>
      </a:lvl7pPr>
      <a:lvl8pPr marL="2400524" algn="l" defTabSz="685864" rtl="0" eaLnBrk="1" latinLnBrk="0" hangingPunct="1">
        <a:defRPr sz="1400" kern="1200">
          <a:solidFill>
            <a:schemeClr val="tx1"/>
          </a:solidFill>
          <a:latin typeface="+mn-lt"/>
          <a:ea typeface="+mn-ea"/>
          <a:cs typeface="+mn-cs"/>
        </a:defRPr>
      </a:lvl8pPr>
      <a:lvl9pPr marL="2743456" algn="l" defTabSz="685864"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标题占位符 1"/>
          <p:cNvSpPr>
            <a:spLocks noGrp="1" noChangeArrowheads="1"/>
          </p:cNvSpPr>
          <p:nvPr>
            <p:ph type="title" idx="4294967295"/>
          </p:nvPr>
        </p:nvSpPr>
        <p:spPr bwMode="auto">
          <a:xfrm>
            <a:off x="457200" y="205979"/>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p>
            <a:pPr lvl="0"/>
            <a:r>
              <a:rPr lang="zh-CN" altLang="zh-CN" smtClean="0">
                <a:sym typeface="Calibri" panose="020F0502020204030204" pitchFamily="34" charset="0"/>
              </a:rPr>
              <a:t>单击此处编辑母版标题样式</a:t>
            </a:r>
          </a:p>
        </p:txBody>
      </p:sp>
      <p:sp>
        <p:nvSpPr>
          <p:cNvPr id="1028" name="文本占位符 2"/>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t" anchorCtr="0" compatLnSpc="1">
            <a:prstTxWarp prst="textNoShape">
              <a:avLst/>
            </a:prstTxWarp>
          </a:bodyPr>
          <a:lstStyle/>
          <a:p>
            <a:pPr lvl="0"/>
            <a:r>
              <a:rPr lang="zh-CN" altLang="zh-CN" smtClean="0">
                <a:sym typeface="Calibri" panose="020F0502020204030204" pitchFamily="34" charset="0"/>
              </a:rPr>
              <a:t>单击此处编辑母版文本样式</a:t>
            </a:r>
          </a:p>
          <a:p>
            <a:pPr lvl="1"/>
            <a:r>
              <a:rPr lang="zh-CN" altLang="zh-CN" smtClean="0">
                <a:sym typeface="Calibri" panose="020F0502020204030204" pitchFamily="34" charset="0"/>
              </a:rPr>
              <a:t>第二级</a:t>
            </a:r>
          </a:p>
          <a:p>
            <a:pPr lvl="2"/>
            <a:r>
              <a:rPr lang="zh-CN" altLang="zh-CN" smtClean="0">
                <a:sym typeface="Calibri" panose="020F0502020204030204" pitchFamily="34" charset="0"/>
              </a:rPr>
              <a:t>第三级</a:t>
            </a:r>
          </a:p>
          <a:p>
            <a:pPr lvl="3"/>
            <a:r>
              <a:rPr lang="zh-CN" altLang="zh-CN" smtClean="0">
                <a:sym typeface="Calibri" panose="020F0502020204030204" pitchFamily="34" charset="0"/>
              </a:rPr>
              <a:t>第四级</a:t>
            </a:r>
          </a:p>
          <a:p>
            <a:pPr lvl="4"/>
            <a:r>
              <a:rPr lang="zh-CN" altLang="zh-CN" smtClean="0">
                <a:sym typeface="Calibri" panose="020F0502020204030204" pitchFamily="34" charset="0"/>
              </a:rPr>
              <a:t>第五级</a:t>
            </a:r>
          </a:p>
        </p:txBody>
      </p:sp>
      <p:sp>
        <p:nvSpPr>
          <p:cNvPr id="2" name="日期占位符 3"/>
          <p:cNvSpPr>
            <a:spLocks noGrp="1" noChangeArrowheads="1"/>
          </p:cNvSpPr>
          <p:nvPr>
            <p:ph type="dt" sz="half" idx="2"/>
          </p:nvPr>
        </p:nvSpPr>
        <p:spPr bwMode="auto">
          <a:xfrm>
            <a:off x="457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C6AF0F64-02DA-429E-9C7E-84EC5FDE9FA6}" type="datetime1">
              <a:rPr lang="zh-CN" altLang="en-US" smtClean="0"/>
              <a:pPr defTabSz="685800" fontAlgn="base">
                <a:spcBef>
                  <a:spcPct val="0"/>
                </a:spcBef>
                <a:spcAft>
                  <a:spcPct val="0"/>
                </a:spcAft>
                <a:defRPr/>
              </a:pPr>
              <a:t>2017-6-4</a:t>
            </a:fld>
            <a:endParaRPr lang="zh-CN" altLang="en-US" sz="1013"/>
          </a:p>
        </p:txBody>
      </p:sp>
      <p:sp>
        <p:nvSpPr>
          <p:cNvPr id="1029" name="页脚占位符 4"/>
          <p:cNvSpPr>
            <a:spLocks noGrp="1" noChangeArrowheads="1"/>
          </p:cNvSpPr>
          <p:nvPr>
            <p:ph type="ftr" sz="quarter" idx="3"/>
          </p:nvPr>
        </p:nvSpPr>
        <p:spPr bwMode="auto">
          <a:xfrm>
            <a:off x="3124200" y="4767263"/>
            <a:ext cx="2895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ct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endParaRPr lang="zh-CN" altLang="zh-CN"/>
          </a:p>
        </p:txBody>
      </p:sp>
      <p:sp>
        <p:nvSpPr>
          <p:cNvPr id="1030" name="灯片编号占位符 5"/>
          <p:cNvSpPr>
            <a:spLocks noGrp="1" noChangeArrowheads="1"/>
          </p:cNvSpPr>
          <p:nvPr>
            <p:ph type="sldNum" sz="quarter" idx="4"/>
          </p:nvPr>
        </p:nvSpPr>
        <p:spPr bwMode="auto">
          <a:xfrm>
            <a:off x="6553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E185426C-EA43-4DF7-9411-FB51D3F46E28}" type="slidenum">
              <a:rPr lang="zh-CN" altLang="en-US" smtClean="0"/>
              <a:pPr defTabSz="685800" fontAlgn="base">
                <a:spcBef>
                  <a:spcPct val="0"/>
                </a:spcBef>
                <a:spcAft>
                  <a:spcPct val="0"/>
                </a:spcAft>
                <a:defRPr/>
              </a:pPr>
              <a:t>‹#›</a:t>
            </a:fld>
            <a:endParaRPr lang="zh-CN" altLang="en-US" sz="975"/>
          </a:p>
        </p:txBody>
      </p:sp>
    </p:spTree>
    <p:extLst>
      <p:ext uri="{BB962C8B-B14F-4D97-AF65-F5344CB8AC3E}">
        <p14:creationId xmlns:p14="http://schemas.microsoft.com/office/powerpoint/2010/main" xmlns="" val="225013339"/>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47" r:id="rId12"/>
    <p:sldLayoutId id="2147484048" r:id="rId13"/>
    <p:sldLayoutId id="2147484049" r:id="rId14"/>
    <p:sldLayoutId id="2147484050" r:id="rId15"/>
    <p:sldLayoutId id="2147484051" r:id="rId16"/>
  </p:sldLayoutIdLst>
  <p:transition/>
  <p:hf sldNum="0" hdr="0" ftr="0"/>
  <p:txStyles>
    <p:titleStyle>
      <a:lvl1pPr marL="511969" indent="-511969" algn="ctr" rtl="0" eaLnBrk="0" fontAlgn="base" hangingPunct="0">
        <a:spcBef>
          <a:spcPct val="0"/>
        </a:spcBef>
        <a:spcAft>
          <a:spcPct val="0"/>
        </a:spcAft>
        <a:defRPr sz="2475">
          <a:solidFill>
            <a:schemeClr val="tx1"/>
          </a:solidFill>
          <a:latin typeface="+mj-lt"/>
          <a:ea typeface="+mj-ea"/>
          <a:cs typeface="+mj-cs"/>
          <a:sym typeface="Calibri" panose="020F0502020204030204" pitchFamily="34" charset="0"/>
        </a:defRPr>
      </a:lvl1pPr>
      <a:lvl2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2pPr>
      <a:lvl3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3pPr>
      <a:lvl4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4pPr>
      <a:lvl5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5pPr>
      <a:lvl6pPr marL="76886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6pPr>
      <a:lvl7pPr marL="1025142"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7pPr>
      <a:lvl8pPr marL="1281419"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8pPr>
      <a:lvl9pPr marL="153771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9pPr>
    </p:titleStyle>
    <p:bodyStyle>
      <a:lvl1pPr marL="191691" indent="-191691" algn="l" rtl="0" eaLnBrk="0" fontAlgn="base" hangingPunct="0">
        <a:spcBef>
          <a:spcPct val="20000"/>
        </a:spcBef>
        <a:spcAft>
          <a:spcPct val="0"/>
        </a:spcAft>
        <a:buFont typeface="Arial" panose="020B0604020202020204" pitchFamily="34" charset="0"/>
        <a:buChar char="•"/>
        <a:defRPr sz="1800">
          <a:solidFill>
            <a:schemeClr val="tx1"/>
          </a:solidFill>
          <a:latin typeface="+mn-lt"/>
          <a:ea typeface="+mn-ea"/>
          <a:cs typeface="+mn-cs"/>
          <a:sym typeface="Calibri" panose="020F0502020204030204" pitchFamily="34" charset="0"/>
        </a:defRPr>
      </a:lvl1pPr>
      <a:lvl2pPr marL="415529" indent="-159544" algn="l" rtl="0" eaLnBrk="0" fontAlgn="base" hangingPunct="0">
        <a:spcBef>
          <a:spcPct val="20000"/>
        </a:spcBef>
        <a:spcAft>
          <a:spcPct val="0"/>
        </a:spcAft>
        <a:buFont typeface="Arial" panose="020B0604020202020204" pitchFamily="34" charset="0"/>
        <a:buChar char="–"/>
        <a:defRPr sz="1575">
          <a:solidFill>
            <a:schemeClr val="tx1"/>
          </a:solidFill>
          <a:latin typeface="+mn-lt"/>
          <a:ea typeface="+mn-ea"/>
          <a:sym typeface="Calibri" panose="020F0502020204030204" pitchFamily="34" charset="0"/>
        </a:defRPr>
      </a:lvl2pPr>
      <a:lvl3pPr marL="639366" indent="-127397" algn="l" rtl="0" eaLnBrk="0" fontAlgn="base" hangingPunct="0">
        <a:spcBef>
          <a:spcPct val="200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3pPr>
      <a:lvl4pPr marL="896541"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4pPr>
      <a:lvl5pPr marL="1152525"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5pPr>
      <a:lvl6pPr marL="1409567"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6pPr>
      <a:lvl7pPr marL="166585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7pPr>
      <a:lvl8pPr marL="1922141"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8pPr>
      <a:lvl9pPr marL="217842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9pPr>
    </p:bodyStyle>
    <p:otherStyle>
      <a:defPPr>
        <a:defRPr lang="zh-CN"/>
      </a:defPPr>
      <a:lvl1pPr marL="0" algn="l" defTabSz="512569" rtl="0" eaLnBrk="1" latinLnBrk="0" hangingPunct="1">
        <a:defRPr sz="1013" kern="1200">
          <a:solidFill>
            <a:schemeClr val="tx1"/>
          </a:solidFill>
          <a:latin typeface="+mn-lt"/>
          <a:ea typeface="+mn-ea"/>
          <a:cs typeface="+mn-cs"/>
        </a:defRPr>
      </a:lvl1pPr>
      <a:lvl2pPr marL="256282" algn="l" defTabSz="512569" rtl="0" eaLnBrk="1" latinLnBrk="0" hangingPunct="1">
        <a:defRPr sz="1013" kern="1200">
          <a:solidFill>
            <a:schemeClr val="tx1"/>
          </a:solidFill>
          <a:latin typeface="+mn-lt"/>
          <a:ea typeface="+mn-ea"/>
          <a:cs typeface="+mn-cs"/>
        </a:defRPr>
      </a:lvl2pPr>
      <a:lvl3pPr marL="512569" algn="l" defTabSz="512569" rtl="0" eaLnBrk="1" latinLnBrk="0" hangingPunct="1">
        <a:defRPr sz="1013" kern="1200">
          <a:solidFill>
            <a:schemeClr val="tx1"/>
          </a:solidFill>
          <a:latin typeface="+mn-lt"/>
          <a:ea typeface="+mn-ea"/>
          <a:cs typeface="+mn-cs"/>
        </a:defRPr>
      </a:lvl3pPr>
      <a:lvl4pPr marL="768860" algn="l" defTabSz="512569" rtl="0" eaLnBrk="1" latinLnBrk="0" hangingPunct="1">
        <a:defRPr sz="1013" kern="1200">
          <a:solidFill>
            <a:schemeClr val="tx1"/>
          </a:solidFill>
          <a:latin typeface="+mn-lt"/>
          <a:ea typeface="+mn-ea"/>
          <a:cs typeface="+mn-cs"/>
        </a:defRPr>
      </a:lvl4pPr>
      <a:lvl5pPr marL="1025142" algn="l" defTabSz="512569" rtl="0" eaLnBrk="1" latinLnBrk="0" hangingPunct="1">
        <a:defRPr sz="1013" kern="1200">
          <a:solidFill>
            <a:schemeClr val="tx1"/>
          </a:solidFill>
          <a:latin typeface="+mn-lt"/>
          <a:ea typeface="+mn-ea"/>
          <a:cs typeface="+mn-cs"/>
        </a:defRPr>
      </a:lvl5pPr>
      <a:lvl6pPr marL="1281419" algn="l" defTabSz="512569" rtl="0" eaLnBrk="1" latinLnBrk="0" hangingPunct="1">
        <a:defRPr sz="1013" kern="1200">
          <a:solidFill>
            <a:schemeClr val="tx1"/>
          </a:solidFill>
          <a:latin typeface="+mn-lt"/>
          <a:ea typeface="+mn-ea"/>
          <a:cs typeface="+mn-cs"/>
        </a:defRPr>
      </a:lvl6pPr>
      <a:lvl7pPr marL="1537710" algn="l" defTabSz="512569" rtl="0" eaLnBrk="1" latinLnBrk="0" hangingPunct="1">
        <a:defRPr sz="1013" kern="1200">
          <a:solidFill>
            <a:schemeClr val="tx1"/>
          </a:solidFill>
          <a:latin typeface="+mn-lt"/>
          <a:ea typeface="+mn-ea"/>
          <a:cs typeface="+mn-cs"/>
        </a:defRPr>
      </a:lvl7pPr>
      <a:lvl8pPr marL="1793999" algn="l" defTabSz="512569" rtl="0" eaLnBrk="1" latinLnBrk="0" hangingPunct="1">
        <a:defRPr sz="1013" kern="1200">
          <a:solidFill>
            <a:schemeClr val="tx1"/>
          </a:solidFill>
          <a:latin typeface="+mn-lt"/>
          <a:ea typeface="+mn-ea"/>
          <a:cs typeface="+mn-cs"/>
        </a:defRPr>
      </a:lvl8pPr>
      <a:lvl9pPr marL="2050285" algn="l" defTabSz="512569"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8194" name="标题占位符 1"/>
          <p:cNvSpPr>
            <a:spLocks noGrp="1"/>
          </p:cNvSpPr>
          <p:nvPr>
            <p:ph type="title"/>
          </p:nvPr>
        </p:nvSpPr>
        <p:spPr bwMode="auto">
          <a:xfrm>
            <a:off x="633413" y="275035"/>
            <a:ext cx="7886700" cy="992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8195" name="文本占位符 2"/>
          <p:cNvSpPr>
            <a:spLocks noGrp="1"/>
          </p:cNvSpPr>
          <p:nvPr>
            <p:ph type="body" idx="1"/>
          </p:nvPr>
        </p:nvSpPr>
        <p:spPr bwMode="auto">
          <a:xfrm>
            <a:off x="633413" y="1371600"/>
            <a:ext cx="7886700" cy="3263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4" name="日期占位符 3"/>
          <p:cNvSpPr>
            <a:spLocks noGrp="1"/>
          </p:cNvSpPr>
          <p:nvPr>
            <p:ph type="dt" sz="half" idx="2"/>
          </p:nvPr>
        </p:nvSpPr>
        <p:spPr>
          <a:xfrm>
            <a:off x="628650" y="4767263"/>
            <a:ext cx="2057400" cy="275035"/>
          </a:xfrm>
          <a:prstGeom prst="rect">
            <a:avLst/>
          </a:prstGeom>
        </p:spPr>
        <p:txBody>
          <a:bodyPr vert="horz" lIns="91440" tIns="45720" rIns="91440" bIns="45720" rtlCol="0" anchor="ctr"/>
          <a:lstStyle>
            <a:lvl1pPr algn="l" eaLnBrk="1" fontAlgn="auto" latinLnBrk="0" hangingPunct="1">
              <a:spcBef>
                <a:spcPts val="0"/>
              </a:spcBef>
              <a:spcAft>
                <a:spcPts val="0"/>
              </a:spcAft>
              <a:defRPr lang="zh-CN" sz="464">
                <a:solidFill>
                  <a:prstClr val="white">
                    <a:lumMod val="65000"/>
                    <a:lumOff val="35000"/>
                  </a:prstClr>
                </a:solidFill>
                <a:latin typeface="微软雅黑" panose="020B0503020204020204" pitchFamily="34" charset="-122"/>
                <a:ea typeface="微软雅黑" panose="020B0503020204020204" pitchFamily="34" charset="-122"/>
              </a:defRPr>
            </a:lvl1pPr>
          </a:lstStyle>
          <a:p>
            <a:pPr defTabSz="685800">
              <a:defRPr/>
            </a:pPr>
            <a:fld id="{3137EC85-E6F3-41CD-868E-02E1744AE380}" type="datetime1">
              <a:rPr lang="en-US" altLang="zh-CN" smtClean="0"/>
              <a:pPr defTabSz="685800">
                <a:defRPr/>
              </a:pPr>
              <a:t>6/4/2017</a:t>
            </a:fld>
            <a:endParaRPr lang="en-US" altLang="en-US" dirty="0"/>
          </a:p>
        </p:txBody>
      </p:sp>
      <p:sp>
        <p:nvSpPr>
          <p:cNvPr id="5" name="页脚占位符 4"/>
          <p:cNvSpPr>
            <a:spLocks noGrp="1"/>
          </p:cNvSpPr>
          <p:nvPr>
            <p:ph type="ftr" sz="quarter" idx="3"/>
          </p:nvPr>
        </p:nvSpPr>
        <p:spPr>
          <a:xfrm>
            <a:off x="3028950" y="4767263"/>
            <a:ext cx="3086100" cy="275035"/>
          </a:xfrm>
          <a:prstGeom prst="rect">
            <a:avLst/>
          </a:prstGeom>
        </p:spPr>
        <p:txBody>
          <a:bodyPr vert="horz" lIns="91440" tIns="45720" rIns="91440" bIns="45720" rtlCol="0" anchor="ctr"/>
          <a:lstStyle>
            <a:lvl1pPr algn="ctr" eaLnBrk="1" fontAlgn="auto" latinLnBrk="0" hangingPunct="1">
              <a:spcBef>
                <a:spcPts val="0"/>
              </a:spcBef>
              <a:spcAft>
                <a:spcPts val="0"/>
              </a:spcAft>
              <a:defRPr lang="zh-CN" sz="464">
                <a:solidFill>
                  <a:prstClr val="white">
                    <a:lumMod val="65000"/>
                    <a:lumOff val="35000"/>
                  </a:prstClr>
                </a:solidFill>
                <a:latin typeface="微软雅黑" panose="020B0503020204020204" pitchFamily="34" charset="-122"/>
                <a:ea typeface="微软雅黑" panose="020B0503020204020204" pitchFamily="34" charset="-122"/>
              </a:defRPr>
            </a:lvl1pPr>
          </a:lstStyle>
          <a:p>
            <a:pPr defTabSz="685800">
              <a:defRPr/>
            </a:pPr>
            <a:endParaRPr lang="zh-CN" altLang="en-US"/>
          </a:p>
        </p:txBody>
      </p:sp>
      <p:sp>
        <p:nvSpPr>
          <p:cNvPr id="6" name="幻灯片编号占位符 5"/>
          <p:cNvSpPr>
            <a:spLocks noGrp="1"/>
          </p:cNvSpPr>
          <p:nvPr>
            <p:ph type="sldNum" sz="quarter" idx="4"/>
          </p:nvPr>
        </p:nvSpPr>
        <p:spPr>
          <a:xfrm>
            <a:off x="6462712" y="4767263"/>
            <a:ext cx="2057400" cy="27503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450">
                <a:solidFill>
                  <a:srgbClr val="FFFFFF"/>
                </a:solidFill>
                <a:latin typeface="微软雅黑" panose="020B0503020204020204" pitchFamily="34" charset="-122"/>
                <a:ea typeface="微软雅黑" panose="020B0503020204020204" pitchFamily="34" charset="-122"/>
              </a:defRPr>
            </a:lvl1pPr>
          </a:lstStyle>
          <a:p>
            <a:pPr defTabSz="685800" fontAlgn="base">
              <a:spcBef>
                <a:spcPct val="0"/>
              </a:spcBef>
              <a:spcAft>
                <a:spcPct val="0"/>
              </a:spcAft>
              <a:defRPr/>
            </a:pPr>
            <a:fld id="{9A6B5AAB-0407-4E8F-B16E-69E59BBA2724}" type="slidenum">
              <a:rPr lang="en-US" altLang="zh-CN" smtClean="0"/>
              <a:pPr defTabSz="685800" fontAlgn="base">
                <a:spcBef>
                  <a:spcPct val="0"/>
                </a:spcBef>
                <a:spcAft>
                  <a:spcPct val="0"/>
                </a:spcAft>
                <a:defRPr/>
              </a:pPr>
              <a:t>‹#›</a:t>
            </a:fld>
            <a:endParaRPr lang="en-US" altLang="en-US"/>
          </a:p>
        </p:txBody>
      </p:sp>
    </p:spTree>
    <p:extLst>
      <p:ext uri="{BB962C8B-B14F-4D97-AF65-F5344CB8AC3E}">
        <p14:creationId xmlns:p14="http://schemas.microsoft.com/office/powerpoint/2010/main" xmlns="" val="4154139058"/>
      </p:ext>
    </p:extLst>
  </p:cSld>
  <p:clrMap bg1="dk1" tx1="lt1" bg2="dk2" tx2="lt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 id="2147484064" r:id="rId12"/>
  </p:sldLayoutIdLst>
  <p:timing>
    <p:tnLst>
      <p:par>
        <p:cTn id="1" dur="indefinite" restart="never" nodeType="tmRoot"/>
      </p:par>
    </p:tnLst>
  </p:timing>
  <p:hf sldNum="0" hdr="0" ftr="0" dt="0"/>
  <p:txStyles>
    <p:titleStyle>
      <a:lvl1pPr algn="l" defTabSz="385763" rtl="0" eaLnBrk="0" fontAlgn="base" hangingPunct="0">
        <a:lnSpc>
          <a:spcPct val="90000"/>
        </a:lnSpc>
        <a:spcBef>
          <a:spcPct val="0"/>
        </a:spcBef>
        <a:spcAft>
          <a:spcPct val="0"/>
        </a:spcAft>
        <a:defRPr lang="zh-CN" sz="1800" kern="1200">
          <a:solidFill>
            <a:schemeClr val="tx1"/>
          </a:solidFill>
          <a:latin typeface="微软雅黑" panose="020B0503020204020204" pitchFamily="34" charset="-122"/>
          <a:ea typeface="微软雅黑" panose="020B0503020204020204" pitchFamily="34" charset="-122"/>
          <a:cs typeface="+mj-cs"/>
        </a:defRPr>
      </a:lvl1pPr>
      <a:lvl2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2pPr>
      <a:lvl3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3pPr>
      <a:lvl4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4pPr>
      <a:lvl5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5pPr>
      <a:lvl6pPr marL="257175"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6pPr>
      <a:lvl7pPr marL="514350"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7pPr>
      <a:lvl8pPr marL="771525"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8pPr>
      <a:lvl9pPr marL="1028700"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9pPr>
    </p:titleStyle>
    <p:bodyStyle>
      <a:lvl1pPr marL="96441" indent="-96441" algn="l" defTabSz="385763" rtl="0" eaLnBrk="0" fontAlgn="base" hangingPunct="0">
        <a:lnSpc>
          <a:spcPct val="90000"/>
        </a:lnSpc>
        <a:spcBef>
          <a:spcPts val="422"/>
        </a:spcBef>
        <a:spcAft>
          <a:spcPct val="0"/>
        </a:spcAft>
        <a:buFont typeface="Wingdings 2" panose="05020102010507070707" pitchFamily="18" charset="2"/>
        <a:buChar char=""/>
        <a:defRPr lang="zh-CN" sz="1125" kern="1200">
          <a:solidFill>
            <a:schemeClr val="tx1"/>
          </a:solidFill>
          <a:latin typeface="微软雅黑" panose="020B0503020204020204" pitchFamily="34" charset="-122"/>
          <a:ea typeface="微软雅黑" panose="020B0503020204020204" pitchFamily="34" charset="-122"/>
          <a:cs typeface="+mn-cs"/>
        </a:defRPr>
      </a:lvl1pPr>
      <a:lvl2pPr marL="289322" indent="-96441" algn="l" defTabSz="385763" rtl="0" eaLnBrk="0" fontAlgn="base" hangingPunct="0">
        <a:lnSpc>
          <a:spcPct val="90000"/>
        </a:lnSpc>
        <a:spcBef>
          <a:spcPts val="206"/>
        </a:spcBef>
        <a:spcAft>
          <a:spcPct val="0"/>
        </a:spcAft>
        <a:buFont typeface="Wingdings 2" panose="05020102010507070707" pitchFamily="18" charset="2"/>
        <a:buChar char=""/>
        <a:defRPr lang="zh-CN" kern="1200">
          <a:solidFill>
            <a:schemeClr val="tx1"/>
          </a:solidFill>
          <a:latin typeface="微软雅黑" panose="020B0503020204020204" pitchFamily="34" charset="-122"/>
          <a:ea typeface="微软雅黑" panose="020B0503020204020204" pitchFamily="34" charset="-122"/>
          <a:cs typeface="+mn-cs"/>
        </a:defRPr>
      </a:lvl2pPr>
      <a:lvl3pPr marL="482204" indent="-96441" algn="l" defTabSz="385763" rtl="0" eaLnBrk="0" fontAlgn="base" hangingPunct="0">
        <a:lnSpc>
          <a:spcPct val="90000"/>
        </a:lnSpc>
        <a:spcBef>
          <a:spcPts val="206"/>
        </a:spcBef>
        <a:spcAft>
          <a:spcPct val="0"/>
        </a:spcAft>
        <a:buFont typeface="Wingdings 2" panose="05020102010507070707" pitchFamily="18" charset="2"/>
        <a:buChar char=""/>
        <a:defRPr lang="zh-CN" sz="825" kern="1200">
          <a:solidFill>
            <a:schemeClr val="tx1"/>
          </a:solidFill>
          <a:latin typeface="微软雅黑" panose="020B0503020204020204" pitchFamily="34" charset="-122"/>
          <a:ea typeface="微软雅黑" panose="020B0503020204020204" pitchFamily="34" charset="-122"/>
          <a:cs typeface="+mn-cs"/>
        </a:defRPr>
      </a:lvl3pPr>
      <a:lvl4pPr marL="675085" indent="-96441" algn="l" defTabSz="385763" rtl="0" eaLnBrk="0" fontAlgn="base" hangingPunct="0">
        <a:lnSpc>
          <a:spcPct val="90000"/>
        </a:lnSpc>
        <a:spcBef>
          <a:spcPts val="206"/>
        </a:spcBef>
        <a:spcAft>
          <a:spcPct val="0"/>
        </a:spcAft>
        <a:buFont typeface="Wingdings 2" panose="05020102010507070707" pitchFamily="18" charset="2"/>
        <a:buChar char=""/>
        <a:defRPr lang="zh-CN" sz="675" kern="1200">
          <a:solidFill>
            <a:schemeClr val="tx1"/>
          </a:solidFill>
          <a:latin typeface="微软雅黑" panose="020B0503020204020204" pitchFamily="34" charset="-122"/>
          <a:ea typeface="微软雅黑" panose="020B0503020204020204" pitchFamily="34" charset="-122"/>
          <a:cs typeface="+mn-cs"/>
        </a:defRPr>
      </a:lvl4pPr>
      <a:lvl5pPr marL="867966" indent="-96441" algn="l" defTabSz="385763" rtl="0" eaLnBrk="0" fontAlgn="base" hangingPunct="0">
        <a:lnSpc>
          <a:spcPct val="90000"/>
        </a:lnSpc>
        <a:spcBef>
          <a:spcPts val="206"/>
        </a:spcBef>
        <a:spcAft>
          <a:spcPct val="0"/>
        </a:spcAft>
        <a:buFont typeface="Wingdings 2" panose="05020102010507070707" pitchFamily="18" charset="2"/>
        <a:buChar char=""/>
        <a:defRPr lang="zh-CN" sz="675" kern="1200">
          <a:solidFill>
            <a:schemeClr val="tx1"/>
          </a:solidFill>
          <a:latin typeface="微软雅黑" panose="020B0503020204020204" pitchFamily="34" charset="-122"/>
          <a:ea typeface="微软雅黑" panose="020B0503020204020204" pitchFamily="34" charset="-122"/>
          <a:cs typeface="+mn-cs"/>
        </a:defRPr>
      </a:lvl5pPr>
      <a:lvl6pPr marL="1060847"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6pPr>
      <a:lvl7pPr marL="1253729"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7pPr>
      <a:lvl8pPr marL="1446610"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8pPr>
      <a:lvl9pPr marL="1639491"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9pPr>
    </p:bodyStyle>
    <p:otherStyle>
      <a:defPPr>
        <a:defRPr lang="zh-CN"/>
      </a:defPPr>
      <a:lvl1pPr marL="0" algn="l" defTabSz="385763" rtl="0" eaLnBrk="1" latinLnBrk="0" hangingPunct="1">
        <a:defRPr lang="zh-CN" sz="760" kern="1200">
          <a:solidFill>
            <a:schemeClr val="tx1"/>
          </a:solidFill>
          <a:latin typeface="+mn-lt"/>
          <a:ea typeface="+mn-ea"/>
          <a:cs typeface="+mn-cs"/>
        </a:defRPr>
      </a:lvl1pPr>
      <a:lvl2pPr marL="192881" algn="l" defTabSz="385763" rtl="0" eaLnBrk="1" latinLnBrk="0" hangingPunct="1">
        <a:defRPr lang="zh-CN" sz="760" kern="1200">
          <a:solidFill>
            <a:schemeClr val="tx1"/>
          </a:solidFill>
          <a:latin typeface="+mn-lt"/>
          <a:ea typeface="+mn-ea"/>
          <a:cs typeface="+mn-cs"/>
        </a:defRPr>
      </a:lvl2pPr>
      <a:lvl3pPr marL="385763" algn="l" defTabSz="385763" rtl="0" eaLnBrk="1" latinLnBrk="0" hangingPunct="1">
        <a:defRPr lang="zh-CN" sz="760" kern="1200">
          <a:solidFill>
            <a:schemeClr val="tx1"/>
          </a:solidFill>
          <a:latin typeface="+mn-lt"/>
          <a:ea typeface="+mn-ea"/>
          <a:cs typeface="+mn-cs"/>
        </a:defRPr>
      </a:lvl3pPr>
      <a:lvl4pPr marL="578644" algn="l" defTabSz="385763" rtl="0" eaLnBrk="1" latinLnBrk="0" hangingPunct="1">
        <a:defRPr lang="zh-CN" sz="760" kern="1200">
          <a:solidFill>
            <a:schemeClr val="tx1"/>
          </a:solidFill>
          <a:latin typeface="+mn-lt"/>
          <a:ea typeface="+mn-ea"/>
          <a:cs typeface="+mn-cs"/>
        </a:defRPr>
      </a:lvl4pPr>
      <a:lvl5pPr marL="771525" algn="l" defTabSz="385763" rtl="0" eaLnBrk="1" latinLnBrk="0" hangingPunct="1">
        <a:defRPr lang="zh-CN" sz="760" kern="1200">
          <a:solidFill>
            <a:schemeClr val="tx1"/>
          </a:solidFill>
          <a:latin typeface="+mn-lt"/>
          <a:ea typeface="+mn-ea"/>
          <a:cs typeface="+mn-cs"/>
        </a:defRPr>
      </a:lvl5pPr>
      <a:lvl6pPr marL="964406" algn="l" defTabSz="385763" rtl="0" eaLnBrk="1" latinLnBrk="0" hangingPunct="1">
        <a:defRPr lang="zh-CN" sz="760" kern="1200">
          <a:solidFill>
            <a:schemeClr val="tx1"/>
          </a:solidFill>
          <a:latin typeface="+mn-lt"/>
          <a:ea typeface="+mn-ea"/>
          <a:cs typeface="+mn-cs"/>
        </a:defRPr>
      </a:lvl6pPr>
      <a:lvl7pPr marL="1157288" algn="l" defTabSz="385763" rtl="0" eaLnBrk="1" latinLnBrk="0" hangingPunct="1">
        <a:defRPr lang="zh-CN" sz="760" kern="1200">
          <a:solidFill>
            <a:schemeClr val="tx1"/>
          </a:solidFill>
          <a:latin typeface="+mn-lt"/>
          <a:ea typeface="+mn-ea"/>
          <a:cs typeface="+mn-cs"/>
        </a:defRPr>
      </a:lvl7pPr>
      <a:lvl8pPr marL="1350169" algn="l" defTabSz="385763" rtl="0" eaLnBrk="1" latinLnBrk="0" hangingPunct="1">
        <a:defRPr lang="zh-CN" sz="760" kern="1200">
          <a:solidFill>
            <a:schemeClr val="tx1"/>
          </a:solidFill>
          <a:latin typeface="+mn-lt"/>
          <a:ea typeface="+mn-ea"/>
          <a:cs typeface="+mn-cs"/>
        </a:defRPr>
      </a:lvl8pPr>
      <a:lvl9pPr marL="1543050" algn="l" defTabSz="385763" rtl="0" eaLnBrk="1" latinLnBrk="0" hangingPunct="1">
        <a:defRPr lang="zh-CN" sz="76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标题占位符 1"/>
          <p:cNvSpPr>
            <a:spLocks noGrp="1" noChangeArrowheads="1"/>
          </p:cNvSpPr>
          <p:nvPr>
            <p:ph type="title" idx="4294967295"/>
          </p:nvPr>
        </p:nvSpPr>
        <p:spPr bwMode="auto">
          <a:xfrm>
            <a:off x="457200" y="205979"/>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p>
            <a:pPr lvl="0"/>
            <a:r>
              <a:rPr lang="zh-CN" altLang="zh-CN" smtClean="0">
                <a:sym typeface="Calibri" panose="020F0502020204030204" pitchFamily="34" charset="0"/>
              </a:rPr>
              <a:t>单击此处编辑母版标题样式</a:t>
            </a:r>
          </a:p>
        </p:txBody>
      </p:sp>
      <p:sp>
        <p:nvSpPr>
          <p:cNvPr id="1028" name="文本占位符 2"/>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t" anchorCtr="0" compatLnSpc="1">
            <a:prstTxWarp prst="textNoShape">
              <a:avLst/>
            </a:prstTxWarp>
          </a:bodyPr>
          <a:lstStyle/>
          <a:p>
            <a:pPr lvl="0"/>
            <a:r>
              <a:rPr lang="zh-CN" altLang="zh-CN" smtClean="0">
                <a:sym typeface="Calibri" panose="020F0502020204030204" pitchFamily="34" charset="0"/>
              </a:rPr>
              <a:t>单击此处编辑母版文本样式</a:t>
            </a:r>
          </a:p>
          <a:p>
            <a:pPr lvl="1"/>
            <a:r>
              <a:rPr lang="zh-CN" altLang="zh-CN" smtClean="0">
                <a:sym typeface="Calibri" panose="020F0502020204030204" pitchFamily="34" charset="0"/>
              </a:rPr>
              <a:t>第二级</a:t>
            </a:r>
          </a:p>
          <a:p>
            <a:pPr lvl="2"/>
            <a:r>
              <a:rPr lang="zh-CN" altLang="zh-CN" smtClean="0">
                <a:sym typeface="Calibri" panose="020F0502020204030204" pitchFamily="34" charset="0"/>
              </a:rPr>
              <a:t>第三级</a:t>
            </a:r>
          </a:p>
          <a:p>
            <a:pPr lvl="3"/>
            <a:r>
              <a:rPr lang="zh-CN" altLang="zh-CN" smtClean="0">
                <a:sym typeface="Calibri" panose="020F0502020204030204" pitchFamily="34" charset="0"/>
              </a:rPr>
              <a:t>第四级</a:t>
            </a:r>
          </a:p>
          <a:p>
            <a:pPr lvl="4"/>
            <a:r>
              <a:rPr lang="zh-CN" altLang="zh-CN" smtClean="0">
                <a:sym typeface="Calibri" panose="020F0502020204030204" pitchFamily="34" charset="0"/>
              </a:rPr>
              <a:t>第五级</a:t>
            </a:r>
          </a:p>
        </p:txBody>
      </p:sp>
      <p:sp>
        <p:nvSpPr>
          <p:cNvPr id="2" name="日期占位符 3"/>
          <p:cNvSpPr>
            <a:spLocks noGrp="1" noChangeArrowheads="1"/>
          </p:cNvSpPr>
          <p:nvPr>
            <p:ph type="dt" sz="half" idx="2"/>
          </p:nvPr>
        </p:nvSpPr>
        <p:spPr bwMode="auto">
          <a:xfrm>
            <a:off x="457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C6AF0F64-02DA-429E-9C7E-84EC5FDE9FA6}" type="datetime1">
              <a:rPr lang="zh-CN" altLang="en-US" smtClean="0"/>
              <a:pPr defTabSz="685800" fontAlgn="base">
                <a:spcBef>
                  <a:spcPct val="0"/>
                </a:spcBef>
                <a:spcAft>
                  <a:spcPct val="0"/>
                </a:spcAft>
                <a:defRPr/>
              </a:pPr>
              <a:t>2017-6-4</a:t>
            </a:fld>
            <a:endParaRPr lang="zh-CN" altLang="en-US" sz="1013"/>
          </a:p>
        </p:txBody>
      </p:sp>
      <p:sp>
        <p:nvSpPr>
          <p:cNvPr id="1029" name="页脚占位符 4"/>
          <p:cNvSpPr>
            <a:spLocks noGrp="1" noChangeArrowheads="1"/>
          </p:cNvSpPr>
          <p:nvPr>
            <p:ph type="ftr" sz="quarter" idx="3"/>
          </p:nvPr>
        </p:nvSpPr>
        <p:spPr bwMode="auto">
          <a:xfrm>
            <a:off x="3124200" y="4767263"/>
            <a:ext cx="2895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ct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endParaRPr lang="zh-CN" altLang="zh-CN"/>
          </a:p>
        </p:txBody>
      </p:sp>
      <p:sp>
        <p:nvSpPr>
          <p:cNvPr id="1030" name="灯片编号占位符 5"/>
          <p:cNvSpPr>
            <a:spLocks noGrp="1" noChangeArrowheads="1"/>
          </p:cNvSpPr>
          <p:nvPr>
            <p:ph type="sldNum" sz="quarter" idx="4"/>
          </p:nvPr>
        </p:nvSpPr>
        <p:spPr bwMode="auto">
          <a:xfrm>
            <a:off x="6553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E185426C-EA43-4DF7-9411-FB51D3F46E28}" type="slidenum">
              <a:rPr lang="zh-CN" altLang="en-US" smtClean="0"/>
              <a:pPr defTabSz="685800" fontAlgn="base">
                <a:spcBef>
                  <a:spcPct val="0"/>
                </a:spcBef>
                <a:spcAft>
                  <a:spcPct val="0"/>
                </a:spcAft>
                <a:defRPr/>
              </a:pPr>
              <a:t>‹#›</a:t>
            </a:fld>
            <a:endParaRPr lang="zh-CN" altLang="en-US" sz="975"/>
          </a:p>
        </p:txBody>
      </p:sp>
    </p:spTree>
    <p:extLst>
      <p:ext uri="{BB962C8B-B14F-4D97-AF65-F5344CB8AC3E}">
        <p14:creationId xmlns:p14="http://schemas.microsoft.com/office/powerpoint/2010/main" xmlns="" val="2361830772"/>
      </p:ext>
    </p:extLst>
  </p:cSld>
  <p:clrMap bg1="lt1" tx1="dk1" bg2="lt2" tx2="dk2" accent1="accent1" accent2="accent2" accent3="accent3" accent4="accent4" accent5="accent5" accent6="accent6" hlink="hlink" folHlink="folHlink"/>
  <p:sldLayoutIdLst>
    <p:sldLayoutId id="2147484066" r:id="rId1"/>
    <p:sldLayoutId id="2147484067" r:id="rId2"/>
    <p:sldLayoutId id="2147484068" r:id="rId3"/>
    <p:sldLayoutId id="2147484069" r:id="rId4"/>
    <p:sldLayoutId id="2147484070" r:id="rId5"/>
    <p:sldLayoutId id="2147484071" r:id="rId6"/>
    <p:sldLayoutId id="2147484072" r:id="rId7"/>
    <p:sldLayoutId id="2147484073" r:id="rId8"/>
    <p:sldLayoutId id="2147484074" r:id="rId9"/>
    <p:sldLayoutId id="2147484075" r:id="rId10"/>
    <p:sldLayoutId id="2147484076" r:id="rId11"/>
    <p:sldLayoutId id="2147484077" r:id="rId12"/>
    <p:sldLayoutId id="2147484078" r:id="rId13"/>
    <p:sldLayoutId id="2147484079" r:id="rId14"/>
    <p:sldLayoutId id="2147484080" r:id="rId15"/>
    <p:sldLayoutId id="2147484081" r:id="rId16"/>
  </p:sldLayoutIdLst>
  <p:transition/>
  <p:hf sldNum="0" hdr="0" ftr="0"/>
  <p:txStyles>
    <p:titleStyle>
      <a:lvl1pPr marL="511969" indent="-511969" algn="ctr" rtl="0" eaLnBrk="0" fontAlgn="base" hangingPunct="0">
        <a:spcBef>
          <a:spcPct val="0"/>
        </a:spcBef>
        <a:spcAft>
          <a:spcPct val="0"/>
        </a:spcAft>
        <a:defRPr sz="2475">
          <a:solidFill>
            <a:schemeClr val="tx1"/>
          </a:solidFill>
          <a:latin typeface="+mj-lt"/>
          <a:ea typeface="+mj-ea"/>
          <a:cs typeface="+mj-cs"/>
          <a:sym typeface="Calibri" panose="020F0502020204030204" pitchFamily="34" charset="0"/>
        </a:defRPr>
      </a:lvl1pPr>
      <a:lvl2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2pPr>
      <a:lvl3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3pPr>
      <a:lvl4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4pPr>
      <a:lvl5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5pPr>
      <a:lvl6pPr marL="76886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6pPr>
      <a:lvl7pPr marL="1025142"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7pPr>
      <a:lvl8pPr marL="1281419"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8pPr>
      <a:lvl9pPr marL="153771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9pPr>
    </p:titleStyle>
    <p:bodyStyle>
      <a:lvl1pPr marL="191691" indent="-191691" algn="l" rtl="0" eaLnBrk="0" fontAlgn="base" hangingPunct="0">
        <a:spcBef>
          <a:spcPct val="20000"/>
        </a:spcBef>
        <a:spcAft>
          <a:spcPct val="0"/>
        </a:spcAft>
        <a:buFont typeface="Arial" panose="020B0604020202020204" pitchFamily="34" charset="0"/>
        <a:buChar char="•"/>
        <a:defRPr sz="1800">
          <a:solidFill>
            <a:schemeClr val="tx1"/>
          </a:solidFill>
          <a:latin typeface="+mn-lt"/>
          <a:ea typeface="+mn-ea"/>
          <a:cs typeface="+mn-cs"/>
          <a:sym typeface="Calibri" panose="020F0502020204030204" pitchFamily="34" charset="0"/>
        </a:defRPr>
      </a:lvl1pPr>
      <a:lvl2pPr marL="415529" indent="-159544" algn="l" rtl="0" eaLnBrk="0" fontAlgn="base" hangingPunct="0">
        <a:spcBef>
          <a:spcPct val="20000"/>
        </a:spcBef>
        <a:spcAft>
          <a:spcPct val="0"/>
        </a:spcAft>
        <a:buFont typeface="Arial" panose="020B0604020202020204" pitchFamily="34" charset="0"/>
        <a:buChar char="–"/>
        <a:defRPr sz="1575">
          <a:solidFill>
            <a:schemeClr val="tx1"/>
          </a:solidFill>
          <a:latin typeface="+mn-lt"/>
          <a:ea typeface="+mn-ea"/>
          <a:sym typeface="Calibri" panose="020F0502020204030204" pitchFamily="34" charset="0"/>
        </a:defRPr>
      </a:lvl2pPr>
      <a:lvl3pPr marL="639366" indent="-127397" algn="l" rtl="0" eaLnBrk="0" fontAlgn="base" hangingPunct="0">
        <a:spcBef>
          <a:spcPct val="200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3pPr>
      <a:lvl4pPr marL="896541"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4pPr>
      <a:lvl5pPr marL="1152525"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5pPr>
      <a:lvl6pPr marL="1409567"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6pPr>
      <a:lvl7pPr marL="166585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7pPr>
      <a:lvl8pPr marL="1922141"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8pPr>
      <a:lvl9pPr marL="217842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9pPr>
    </p:bodyStyle>
    <p:otherStyle>
      <a:defPPr>
        <a:defRPr lang="zh-CN"/>
      </a:defPPr>
      <a:lvl1pPr marL="0" algn="l" defTabSz="512569" rtl="0" eaLnBrk="1" latinLnBrk="0" hangingPunct="1">
        <a:defRPr sz="1013" kern="1200">
          <a:solidFill>
            <a:schemeClr val="tx1"/>
          </a:solidFill>
          <a:latin typeface="+mn-lt"/>
          <a:ea typeface="+mn-ea"/>
          <a:cs typeface="+mn-cs"/>
        </a:defRPr>
      </a:lvl1pPr>
      <a:lvl2pPr marL="256282" algn="l" defTabSz="512569" rtl="0" eaLnBrk="1" latinLnBrk="0" hangingPunct="1">
        <a:defRPr sz="1013" kern="1200">
          <a:solidFill>
            <a:schemeClr val="tx1"/>
          </a:solidFill>
          <a:latin typeface="+mn-lt"/>
          <a:ea typeface="+mn-ea"/>
          <a:cs typeface="+mn-cs"/>
        </a:defRPr>
      </a:lvl2pPr>
      <a:lvl3pPr marL="512569" algn="l" defTabSz="512569" rtl="0" eaLnBrk="1" latinLnBrk="0" hangingPunct="1">
        <a:defRPr sz="1013" kern="1200">
          <a:solidFill>
            <a:schemeClr val="tx1"/>
          </a:solidFill>
          <a:latin typeface="+mn-lt"/>
          <a:ea typeface="+mn-ea"/>
          <a:cs typeface="+mn-cs"/>
        </a:defRPr>
      </a:lvl3pPr>
      <a:lvl4pPr marL="768860" algn="l" defTabSz="512569" rtl="0" eaLnBrk="1" latinLnBrk="0" hangingPunct="1">
        <a:defRPr sz="1013" kern="1200">
          <a:solidFill>
            <a:schemeClr val="tx1"/>
          </a:solidFill>
          <a:latin typeface="+mn-lt"/>
          <a:ea typeface="+mn-ea"/>
          <a:cs typeface="+mn-cs"/>
        </a:defRPr>
      </a:lvl4pPr>
      <a:lvl5pPr marL="1025142" algn="l" defTabSz="512569" rtl="0" eaLnBrk="1" latinLnBrk="0" hangingPunct="1">
        <a:defRPr sz="1013" kern="1200">
          <a:solidFill>
            <a:schemeClr val="tx1"/>
          </a:solidFill>
          <a:latin typeface="+mn-lt"/>
          <a:ea typeface="+mn-ea"/>
          <a:cs typeface="+mn-cs"/>
        </a:defRPr>
      </a:lvl5pPr>
      <a:lvl6pPr marL="1281419" algn="l" defTabSz="512569" rtl="0" eaLnBrk="1" latinLnBrk="0" hangingPunct="1">
        <a:defRPr sz="1013" kern="1200">
          <a:solidFill>
            <a:schemeClr val="tx1"/>
          </a:solidFill>
          <a:latin typeface="+mn-lt"/>
          <a:ea typeface="+mn-ea"/>
          <a:cs typeface="+mn-cs"/>
        </a:defRPr>
      </a:lvl6pPr>
      <a:lvl7pPr marL="1537710" algn="l" defTabSz="512569" rtl="0" eaLnBrk="1" latinLnBrk="0" hangingPunct="1">
        <a:defRPr sz="1013" kern="1200">
          <a:solidFill>
            <a:schemeClr val="tx1"/>
          </a:solidFill>
          <a:latin typeface="+mn-lt"/>
          <a:ea typeface="+mn-ea"/>
          <a:cs typeface="+mn-cs"/>
        </a:defRPr>
      </a:lvl7pPr>
      <a:lvl8pPr marL="1793999" algn="l" defTabSz="512569" rtl="0" eaLnBrk="1" latinLnBrk="0" hangingPunct="1">
        <a:defRPr sz="1013" kern="1200">
          <a:solidFill>
            <a:schemeClr val="tx1"/>
          </a:solidFill>
          <a:latin typeface="+mn-lt"/>
          <a:ea typeface="+mn-ea"/>
          <a:cs typeface="+mn-cs"/>
        </a:defRPr>
      </a:lvl8pPr>
      <a:lvl9pPr marL="2050285" algn="l" defTabSz="512569"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8194" name="标题占位符 1"/>
          <p:cNvSpPr>
            <a:spLocks noGrp="1"/>
          </p:cNvSpPr>
          <p:nvPr>
            <p:ph type="title"/>
          </p:nvPr>
        </p:nvSpPr>
        <p:spPr bwMode="auto">
          <a:xfrm>
            <a:off x="633413" y="275035"/>
            <a:ext cx="7886700" cy="9929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smtClean="0"/>
              <a:t>单击此处编辑母版标题样式</a:t>
            </a:r>
          </a:p>
        </p:txBody>
      </p:sp>
      <p:sp>
        <p:nvSpPr>
          <p:cNvPr id="8195" name="文本占位符 2"/>
          <p:cNvSpPr>
            <a:spLocks noGrp="1"/>
          </p:cNvSpPr>
          <p:nvPr>
            <p:ph type="body" idx="1"/>
          </p:nvPr>
        </p:nvSpPr>
        <p:spPr bwMode="auto">
          <a:xfrm>
            <a:off x="633413" y="1371600"/>
            <a:ext cx="7886700" cy="3263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smtClean="0"/>
              <a:t>单击此处编辑母版文本样式</a:t>
            </a:r>
          </a:p>
          <a:p>
            <a:pPr lvl="1"/>
            <a:r>
              <a:rPr lang="zh-CN" altLang="zh-CN" smtClean="0"/>
              <a:t>第二级</a:t>
            </a:r>
          </a:p>
          <a:p>
            <a:pPr lvl="2"/>
            <a:r>
              <a:rPr lang="zh-CN" altLang="zh-CN" smtClean="0"/>
              <a:t>第三级</a:t>
            </a:r>
          </a:p>
          <a:p>
            <a:pPr lvl="3"/>
            <a:r>
              <a:rPr lang="zh-CN" altLang="zh-CN" smtClean="0"/>
              <a:t>第四级</a:t>
            </a:r>
          </a:p>
          <a:p>
            <a:pPr lvl="4"/>
            <a:r>
              <a:rPr lang="zh-CN" altLang="zh-CN" smtClean="0"/>
              <a:t>第五级</a:t>
            </a:r>
          </a:p>
        </p:txBody>
      </p:sp>
      <p:sp>
        <p:nvSpPr>
          <p:cNvPr id="4" name="日期占位符 3"/>
          <p:cNvSpPr>
            <a:spLocks noGrp="1"/>
          </p:cNvSpPr>
          <p:nvPr>
            <p:ph type="dt" sz="half" idx="2"/>
          </p:nvPr>
        </p:nvSpPr>
        <p:spPr>
          <a:xfrm>
            <a:off x="628650" y="4767263"/>
            <a:ext cx="2057400" cy="275035"/>
          </a:xfrm>
          <a:prstGeom prst="rect">
            <a:avLst/>
          </a:prstGeom>
        </p:spPr>
        <p:txBody>
          <a:bodyPr vert="horz" lIns="91440" tIns="45720" rIns="91440" bIns="45720" rtlCol="0" anchor="ctr"/>
          <a:lstStyle>
            <a:lvl1pPr algn="l" eaLnBrk="1" fontAlgn="auto" latinLnBrk="0" hangingPunct="1">
              <a:spcBef>
                <a:spcPts val="0"/>
              </a:spcBef>
              <a:spcAft>
                <a:spcPts val="0"/>
              </a:spcAft>
              <a:defRPr lang="zh-CN" sz="464">
                <a:solidFill>
                  <a:prstClr val="white">
                    <a:lumMod val="65000"/>
                    <a:lumOff val="35000"/>
                  </a:prstClr>
                </a:solidFill>
                <a:latin typeface="微软雅黑" panose="020B0503020204020204" pitchFamily="34" charset="-122"/>
                <a:ea typeface="微软雅黑" panose="020B0503020204020204" pitchFamily="34" charset="-122"/>
              </a:defRPr>
            </a:lvl1pPr>
          </a:lstStyle>
          <a:p>
            <a:pPr defTabSz="685800">
              <a:defRPr/>
            </a:pPr>
            <a:fld id="{3137EC85-E6F3-41CD-868E-02E1744AE380}" type="datetime1">
              <a:rPr lang="en-US" altLang="zh-CN" smtClean="0"/>
              <a:pPr defTabSz="685800">
                <a:defRPr/>
              </a:pPr>
              <a:t>6/4/2017</a:t>
            </a:fld>
            <a:endParaRPr lang="en-US" altLang="en-US" dirty="0"/>
          </a:p>
        </p:txBody>
      </p:sp>
      <p:sp>
        <p:nvSpPr>
          <p:cNvPr id="5" name="页脚占位符 4"/>
          <p:cNvSpPr>
            <a:spLocks noGrp="1"/>
          </p:cNvSpPr>
          <p:nvPr>
            <p:ph type="ftr" sz="quarter" idx="3"/>
          </p:nvPr>
        </p:nvSpPr>
        <p:spPr>
          <a:xfrm>
            <a:off x="3028950" y="4767263"/>
            <a:ext cx="3086100" cy="275035"/>
          </a:xfrm>
          <a:prstGeom prst="rect">
            <a:avLst/>
          </a:prstGeom>
        </p:spPr>
        <p:txBody>
          <a:bodyPr vert="horz" lIns="91440" tIns="45720" rIns="91440" bIns="45720" rtlCol="0" anchor="ctr"/>
          <a:lstStyle>
            <a:lvl1pPr algn="ctr" eaLnBrk="1" fontAlgn="auto" latinLnBrk="0" hangingPunct="1">
              <a:spcBef>
                <a:spcPts val="0"/>
              </a:spcBef>
              <a:spcAft>
                <a:spcPts val="0"/>
              </a:spcAft>
              <a:defRPr lang="zh-CN" sz="464">
                <a:solidFill>
                  <a:prstClr val="white">
                    <a:lumMod val="65000"/>
                    <a:lumOff val="35000"/>
                  </a:prstClr>
                </a:solidFill>
                <a:latin typeface="微软雅黑" panose="020B0503020204020204" pitchFamily="34" charset="-122"/>
                <a:ea typeface="微软雅黑" panose="020B0503020204020204" pitchFamily="34" charset="-122"/>
              </a:defRPr>
            </a:lvl1pPr>
          </a:lstStyle>
          <a:p>
            <a:pPr defTabSz="685800">
              <a:defRPr/>
            </a:pPr>
            <a:endParaRPr lang="zh-CN" altLang="en-US"/>
          </a:p>
        </p:txBody>
      </p:sp>
      <p:sp>
        <p:nvSpPr>
          <p:cNvPr id="6" name="幻灯片编号占位符 5"/>
          <p:cNvSpPr>
            <a:spLocks noGrp="1"/>
          </p:cNvSpPr>
          <p:nvPr>
            <p:ph type="sldNum" sz="quarter" idx="4"/>
          </p:nvPr>
        </p:nvSpPr>
        <p:spPr>
          <a:xfrm>
            <a:off x="6462712" y="4767263"/>
            <a:ext cx="2057400" cy="27503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450">
                <a:solidFill>
                  <a:srgbClr val="FFFFFF"/>
                </a:solidFill>
                <a:latin typeface="微软雅黑" panose="020B0503020204020204" pitchFamily="34" charset="-122"/>
                <a:ea typeface="微软雅黑" panose="020B0503020204020204" pitchFamily="34" charset="-122"/>
              </a:defRPr>
            </a:lvl1pPr>
          </a:lstStyle>
          <a:p>
            <a:pPr defTabSz="685800" fontAlgn="base">
              <a:spcBef>
                <a:spcPct val="0"/>
              </a:spcBef>
              <a:spcAft>
                <a:spcPct val="0"/>
              </a:spcAft>
              <a:defRPr/>
            </a:pPr>
            <a:fld id="{9A6B5AAB-0407-4E8F-B16E-69E59BBA2724}" type="slidenum">
              <a:rPr lang="en-US" altLang="zh-CN" smtClean="0"/>
              <a:pPr defTabSz="685800" fontAlgn="base">
                <a:spcBef>
                  <a:spcPct val="0"/>
                </a:spcBef>
                <a:spcAft>
                  <a:spcPct val="0"/>
                </a:spcAft>
                <a:defRPr/>
              </a:pPr>
              <a:t>‹#›</a:t>
            </a:fld>
            <a:endParaRPr lang="en-US" altLang="en-US"/>
          </a:p>
        </p:txBody>
      </p:sp>
    </p:spTree>
    <p:extLst>
      <p:ext uri="{BB962C8B-B14F-4D97-AF65-F5344CB8AC3E}">
        <p14:creationId xmlns:p14="http://schemas.microsoft.com/office/powerpoint/2010/main" xmlns="" val="2199478785"/>
      </p:ext>
    </p:extLst>
  </p:cSld>
  <p:clrMap bg1="dk1" tx1="lt1" bg2="dk2" tx2="lt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Lst>
  <p:timing>
    <p:tnLst>
      <p:par>
        <p:cTn id="1" dur="indefinite" restart="never" nodeType="tmRoot"/>
      </p:par>
    </p:tnLst>
  </p:timing>
  <p:hf sldNum="0" hdr="0" ftr="0" dt="0"/>
  <p:txStyles>
    <p:titleStyle>
      <a:lvl1pPr algn="l" defTabSz="385763" rtl="0" eaLnBrk="0" fontAlgn="base" hangingPunct="0">
        <a:lnSpc>
          <a:spcPct val="90000"/>
        </a:lnSpc>
        <a:spcBef>
          <a:spcPct val="0"/>
        </a:spcBef>
        <a:spcAft>
          <a:spcPct val="0"/>
        </a:spcAft>
        <a:defRPr lang="zh-CN" sz="1800" kern="1200">
          <a:solidFill>
            <a:schemeClr val="tx1"/>
          </a:solidFill>
          <a:latin typeface="微软雅黑" panose="020B0503020204020204" pitchFamily="34" charset="-122"/>
          <a:ea typeface="微软雅黑" panose="020B0503020204020204" pitchFamily="34" charset="-122"/>
          <a:cs typeface="+mj-cs"/>
        </a:defRPr>
      </a:lvl1pPr>
      <a:lvl2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2pPr>
      <a:lvl3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3pPr>
      <a:lvl4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4pPr>
      <a:lvl5pPr algn="l" defTabSz="385763" rtl="0" eaLnBrk="0" fontAlgn="base" hangingPunct="0">
        <a:lnSpc>
          <a:spcPct val="90000"/>
        </a:lnSpc>
        <a:spcBef>
          <a:spcPct val="0"/>
        </a:spcBef>
        <a:spcAft>
          <a:spcPct val="0"/>
        </a:spcAft>
        <a:defRPr sz="1800">
          <a:solidFill>
            <a:schemeClr val="tx1"/>
          </a:solidFill>
          <a:latin typeface="微软雅黑" panose="020B0503020204020204" pitchFamily="34" charset="-122"/>
          <a:ea typeface="微软雅黑" panose="020B0503020204020204" pitchFamily="34" charset="-122"/>
        </a:defRPr>
      </a:lvl5pPr>
      <a:lvl6pPr marL="257175"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6pPr>
      <a:lvl7pPr marL="514350"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7pPr>
      <a:lvl8pPr marL="771525"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8pPr>
      <a:lvl9pPr marL="1028700" algn="l" defTabSz="385763" rtl="0" fontAlgn="base">
        <a:lnSpc>
          <a:spcPct val="90000"/>
        </a:lnSpc>
        <a:spcBef>
          <a:spcPct val="0"/>
        </a:spcBef>
        <a:spcAft>
          <a:spcPct val="0"/>
        </a:spcAft>
        <a:defRPr sz="1856">
          <a:solidFill>
            <a:schemeClr val="tx1"/>
          </a:solidFill>
          <a:latin typeface="微软雅黑" panose="020B0503020204020204" pitchFamily="34" charset="-122"/>
          <a:ea typeface="微软雅黑" panose="020B0503020204020204" pitchFamily="34" charset="-122"/>
        </a:defRPr>
      </a:lvl9pPr>
    </p:titleStyle>
    <p:bodyStyle>
      <a:lvl1pPr marL="96441" indent="-96441" algn="l" defTabSz="385763" rtl="0" eaLnBrk="0" fontAlgn="base" hangingPunct="0">
        <a:lnSpc>
          <a:spcPct val="90000"/>
        </a:lnSpc>
        <a:spcBef>
          <a:spcPts val="422"/>
        </a:spcBef>
        <a:spcAft>
          <a:spcPct val="0"/>
        </a:spcAft>
        <a:buFont typeface="Wingdings 2" panose="05020102010507070707" pitchFamily="18" charset="2"/>
        <a:buChar char=""/>
        <a:defRPr lang="zh-CN" sz="1125" kern="1200">
          <a:solidFill>
            <a:schemeClr val="tx1"/>
          </a:solidFill>
          <a:latin typeface="微软雅黑" panose="020B0503020204020204" pitchFamily="34" charset="-122"/>
          <a:ea typeface="微软雅黑" panose="020B0503020204020204" pitchFamily="34" charset="-122"/>
          <a:cs typeface="+mn-cs"/>
        </a:defRPr>
      </a:lvl1pPr>
      <a:lvl2pPr marL="289322" indent="-96441" algn="l" defTabSz="385763" rtl="0" eaLnBrk="0" fontAlgn="base" hangingPunct="0">
        <a:lnSpc>
          <a:spcPct val="90000"/>
        </a:lnSpc>
        <a:spcBef>
          <a:spcPts val="206"/>
        </a:spcBef>
        <a:spcAft>
          <a:spcPct val="0"/>
        </a:spcAft>
        <a:buFont typeface="Wingdings 2" panose="05020102010507070707" pitchFamily="18" charset="2"/>
        <a:buChar char=""/>
        <a:defRPr lang="zh-CN" kern="1200">
          <a:solidFill>
            <a:schemeClr val="tx1"/>
          </a:solidFill>
          <a:latin typeface="微软雅黑" panose="020B0503020204020204" pitchFamily="34" charset="-122"/>
          <a:ea typeface="微软雅黑" panose="020B0503020204020204" pitchFamily="34" charset="-122"/>
          <a:cs typeface="+mn-cs"/>
        </a:defRPr>
      </a:lvl2pPr>
      <a:lvl3pPr marL="482204" indent="-96441" algn="l" defTabSz="385763" rtl="0" eaLnBrk="0" fontAlgn="base" hangingPunct="0">
        <a:lnSpc>
          <a:spcPct val="90000"/>
        </a:lnSpc>
        <a:spcBef>
          <a:spcPts val="206"/>
        </a:spcBef>
        <a:spcAft>
          <a:spcPct val="0"/>
        </a:spcAft>
        <a:buFont typeface="Wingdings 2" panose="05020102010507070707" pitchFamily="18" charset="2"/>
        <a:buChar char=""/>
        <a:defRPr lang="zh-CN" sz="825" kern="1200">
          <a:solidFill>
            <a:schemeClr val="tx1"/>
          </a:solidFill>
          <a:latin typeface="微软雅黑" panose="020B0503020204020204" pitchFamily="34" charset="-122"/>
          <a:ea typeface="微软雅黑" panose="020B0503020204020204" pitchFamily="34" charset="-122"/>
          <a:cs typeface="+mn-cs"/>
        </a:defRPr>
      </a:lvl3pPr>
      <a:lvl4pPr marL="675085" indent="-96441" algn="l" defTabSz="385763" rtl="0" eaLnBrk="0" fontAlgn="base" hangingPunct="0">
        <a:lnSpc>
          <a:spcPct val="90000"/>
        </a:lnSpc>
        <a:spcBef>
          <a:spcPts val="206"/>
        </a:spcBef>
        <a:spcAft>
          <a:spcPct val="0"/>
        </a:spcAft>
        <a:buFont typeface="Wingdings 2" panose="05020102010507070707" pitchFamily="18" charset="2"/>
        <a:buChar char=""/>
        <a:defRPr lang="zh-CN" sz="675" kern="1200">
          <a:solidFill>
            <a:schemeClr val="tx1"/>
          </a:solidFill>
          <a:latin typeface="微软雅黑" panose="020B0503020204020204" pitchFamily="34" charset="-122"/>
          <a:ea typeface="微软雅黑" panose="020B0503020204020204" pitchFamily="34" charset="-122"/>
          <a:cs typeface="+mn-cs"/>
        </a:defRPr>
      </a:lvl4pPr>
      <a:lvl5pPr marL="867966" indent="-96441" algn="l" defTabSz="385763" rtl="0" eaLnBrk="0" fontAlgn="base" hangingPunct="0">
        <a:lnSpc>
          <a:spcPct val="90000"/>
        </a:lnSpc>
        <a:spcBef>
          <a:spcPts val="206"/>
        </a:spcBef>
        <a:spcAft>
          <a:spcPct val="0"/>
        </a:spcAft>
        <a:buFont typeface="Wingdings 2" panose="05020102010507070707" pitchFamily="18" charset="2"/>
        <a:buChar char=""/>
        <a:defRPr lang="zh-CN" sz="675" kern="1200">
          <a:solidFill>
            <a:schemeClr val="tx1"/>
          </a:solidFill>
          <a:latin typeface="微软雅黑" panose="020B0503020204020204" pitchFamily="34" charset="-122"/>
          <a:ea typeface="微软雅黑" panose="020B0503020204020204" pitchFamily="34" charset="-122"/>
          <a:cs typeface="+mn-cs"/>
        </a:defRPr>
      </a:lvl5pPr>
      <a:lvl6pPr marL="1060847"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6pPr>
      <a:lvl7pPr marL="1253729"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7pPr>
      <a:lvl8pPr marL="1446610"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8pPr>
      <a:lvl9pPr marL="1639491" indent="-96441" algn="l" defTabSz="385763" rtl="0" eaLnBrk="1" latinLnBrk="0" hangingPunct="1">
        <a:spcBef>
          <a:spcPct val="20000"/>
        </a:spcBef>
        <a:buFont typeface="Arial" pitchFamily="34" charset="0"/>
        <a:buChar char="•"/>
        <a:defRPr lang="zh-CN" sz="844" kern="1200">
          <a:solidFill>
            <a:schemeClr val="tx1"/>
          </a:solidFill>
          <a:latin typeface="+mn-lt"/>
          <a:ea typeface="+mn-ea"/>
          <a:cs typeface="+mn-cs"/>
        </a:defRPr>
      </a:lvl9pPr>
    </p:bodyStyle>
    <p:otherStyle>
      <a:defPPr>
        <a:defRPr lang="zh-CN"/>
      </a:defPPr>
      <a:lvl1pPr marL="0" algn="l" defTabSz="385763" rtl="0" eaLnBrk="1" latinLnBrk="0" hangingPunct="1">
        <a:defRPr lang="zh-CN" sz="760" kern="1200">
          <a:solidFill>
            <a:schemeClr val="tx1"/>
          </a:solidFill>
          <a:latin typeface="+mn-lt"/>
          <a:ea typeface="+mn-ea"/>
          <a:cs typeface="+mn-cs"/>
        </a:defRPr>
      </a:lvl1pPr>
      <a:lvl2pPr marL="192881" algn="l" defTabSz="385763" rtl="0" eaLnBrk="1" latinLnBrk="0" hangingPunct="1">
        <a:defRPr lang="zh-CN" sz="760" kern="1200">
          <a:solidFill>
            <a:schemeClr val="tx1"/>
          </a:solidFill>
          <a:latin typeface="+mn-lt"/>
          <a:ea typeface="+mn-ea"/>
          <a:cs typeface="+mn-cs"/>
        </a:defRPr>
      </a:lvl2pPr>
      <a:lvl3pPr marL="385763" algn="l" defTabSz="385763" rtl="0" eaLnBrk="1" latinLnBrk="0" hangingPunct="1">
        <a:defRPr lang="zh-CN" sz="760" kern="1200">
          <a:solidFill>
            <a:schemeClr val="tx1"/>
          </a:solidFill>
          <a:latin typeface="+mn-lt"/>
          <a:ea typeface="+mn-ea"/>
          <a:cs typeface="+mn-cs"/>
        </a:defRPr>
      </a:lvl3pPr>
      <a:lvl4pPr marL="578644" algn="l" defTabSz="385763" rtl="0" eaLnBrk="1" latinLnBrk="0" hangingPunct="1">
        <a:defRPr lang="zh-CN" sz="760" kern="1200">
          <a:solidFill>
            <a:schemeClr val="tx1"/>
          </a:solidFill>
          <a:latin typeface="+mn-lt"/>
          <a:ea typeface="+mn-ea"/>
          <a:cs typeface="+mn-cs"/>
        </a:defRPr>
      </a:lvl4pPr>
      <a:lvl5pPr marL="771525" algn="l" defTabSz="385763" rtl="0" eaLnBrk="1" latinLnBrk="0" hangingPunct="1">
        <a:defRPr lang="zh-CN" sz="760" kern="1200">
          <a:solidFill>
            <a:schemeClr val="tx1"/>
          </a:solidFill>
          <a:latin typeface="+mn-lt"/>
          <a:ea typeface="+mn-ea"/>
          <a:cs typeface="+mn-cs"/>
        </a:defRPr>
      </a:lvl5pPr>
      <a:lvl6pPr marL="964406" algn="l" defTabSz="385763" rtl="0" eaLnBrk="1" latinLnBrk="0" hangingPunct="1">
        <a:defRPr lang="zh-CN" sz="760" kern="1200">
          <a:solidFill>
            <a:schemeClr val="tx1"/>
          </a:solidFill>
          <a:latin typeface="+mn-lt"/>
          <a:ea typeface="+mn-ea"/>
          <a:cs typeface="+mn-cs"/>
        </a:defRPr>
      </a:lvl6pPr>
      <a:lvl7pPr marL="1157288" algn="l" defTabSz="385763" rtl="0" eaLnBrk="1" latinLnBrk="0" hangingPunct="1">
        <a:defRPr lang="zh-CN" sz="760" kern="1200">
          <a:solidFill>
            <a:schemeClr val="tx1"/>
          </a:solidFill>
          <a:latin typeface="+mn-lt"/>
          <a:ea typeface="+mn-ea"/>
          <a:cs typeface="+mn-cs"/>
        </a:defRPr>
      </a:lvl7pPr>
      <a:lvl8pPr marL="1350169" algn="l" defTabSz="385763" rtl="0" eaLnBrk="1" latinLnBrk="0" hangingPunct="1">
        <a:defRPr lang="zh-CN" sz="760" kern="1200">
          <a:solidFill>
            <a:schemeClr val="tx1"/>
          </a:solidFill>
          <a:latin typeface="+mn-lt"/>
          <a:ea typeface="+mn-ea"/>
          <a:cs typeface="+mn-cs"/>
        </a:defRPr>
      </a:lvl8pPr>
      <a:lvl9pPr marL="1543050" algn="l" defTabSz="385763" rtl="0" eaLnBrk="1" latinLnBrk="0" hangingPunct="1">
        <a:defRPr lang="zh-CN" sz="76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标题占位符 1"/>
          <p:cNvSpPr>
            <a:spLocks noGrp="1" noChangeArrowheads="1"/>
          </p:cNvSpPr>
          <p:nvPr>
            <p:ph type="title" idx="4294967295"/>
          </p:nvPr>
        </p:nvSpPr>
        <p:spPr bwMode="auto">
          <a:xfrm>
            <a:off x="457200" y="205979"/>
            <a:ext cx="822960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ctr" anchorCtr="0" compatLnSpc="1">
            <a:prstTxWarp prst="textNoShape">
              <a:avLst/>
            </a:prstTxWarp>
          </a:bodyPr>
          <a:lstStyle/>
          <a:p>
            <a:pPr lvl="0"/>
            <a:r>
              <a:rPr lang="zh-CN" altLang="zh-CN" smtClean="0">
                <a:sym typeface="Calibri" panose="020F0502020204030204" pitchFamily="34" charset="0"/>
              </a:rPr>
              <a:t>单击此处编辑母版标题样式</a:t>
            </a:r>
          </a:p>
        </p:txBody>
      </p:sp>
      <p:sp>
        <p:nvSpPr>
          <p:cNvPr id="1028" name="文本占位符 2"/>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132" tIns="45550" rIns="91132" bIns="45550" numCol="1" anchor="t" anchorCtr="0" compatLnSpc="1">
            <a:prstTxWarp prst="textNoShape">
              <a:avLst/>
            </a:prstTxWarp>
          </a:bodyPr>
          <a:lstStyle/>
          <a:p>
            <a:pPr lvl="0"/>
            <a:r>
              <a:rPr lang="zh-CN" altLang="zh-CN" smtClean="0">
                <a:sym typeface="Calibri" panose="020F0502020204030204" pitchFamily="34" charset="0"/>
              </a:rPr>
              <a:t>单击此处编辑母版文本样式</a:t>
            </a:r>
          </a:p>
          <a:p>
            <a:pPr lvl="1"/>
            <a:r>
              <a:rPr lang="zh-CN" altLang="zh-CN" smtClean="0">
                <a:sym typeface="Calibri" panose="020F0502020204030204" pitchFamily="34" charset="0"/>
              </a:rPr>
              <a:t>第二级</a:t>
            </a:r>
          </a:p>
          <a:p>
            <a:pPr lvl="2"/>
            <a:r>
              <a:rPr lang="zh-CN" altLang="zh-CN" smtClean="0">
                <a:sym typeface="Calibri" panose="020F0502020204030204" pitchFamily="34" charset="0"/>
              </a:rPr>
              <a:t>第三级</a:t>
            </a:r>
          </a:p>
          <a:p>
            <a:pPr lvl="3"/>
            <a:r>
              <a:rPr lang="zh-CN" altLang="zh-CN" smtClean="0">
                <a:sym typeface="Calibri" panose="020F0502020204030204" pitchFamily="34" charset="0"/>
              </a:rPr>
              <a:t>第四级</a:t>
            </a:r>
          </a:p>
          <a:p>
            <a:pPr lvl="4"/>
            <a:r>
              <a:rPr lang="zh-CN" altLang="zh-CN" smtClean="0">
                <a:sym typeface="Calibri" panose="020F0502020204030204" pitchFamily="34" charset="0"/>
              </a:rPr>
              <a:t>第五级</a:t>
            </a:r>
          </a:p>
        </p:txBody>
      </p:sp>
      <p:sp>
        <p:nvSpPr>
          <p:cNvPr id="2" name="日期占位符 3"/>
          <p:cNvSpPr>
            <a:spLocks noGrp="1" noChangeArrowheads="1"/>
          </p:cNvSpPr>
          <p:nvPr>
            <p:ph type="dt" sz="half" idx="2"/>
          </p:nvPr>
        </p:nvSpPr>
        <p:spPr bwMode="auto">
          <a:xfrm>
            <a:off x="457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C6AF0F64-02DA-429E-9C7E-84EC5FDE9FA6}" type="datetime1">
              <a:rPr lang="zh-CN" altLang="en-US" smtClean="0"/>
              <a:pPr defTabSz="685800" fontAlgn="base">
                <a:spcBef>
                  <a:spcPct val="0"/>
                </a:spcBef>
                <a:spcAft>
                  <a:spcPct val="0"/>
                </a:spcAft>
                <a:defRPr/>
              </a:pPr>
              <a:t>2017-6-4</a:t>
            </a:fld>
            <a:endParaRPr lang="zh-CN" altLang="en-US" sz="1013"/>
          </a:p>
        </p:txBody>
      </p:sp>
      <p:sp>
        <p:nvSpPr>
          <p:cNvPr id="1029" name="页脚占位符 4"/>
          <p:cNvSpPr>
            <a:spLocks noGrp="1" noChangeArrowheads="1"/>
          </p:cNvSpPr>
          <p:nvPr>
            <p:ph type="ftr" sz="quarter" idx="3"/>
          </p:nvPr>
        </p:nvSpPr>
        <p:spPr bwMode="auto">
          <a:xfrm>
            <a:off x="3124200" y="4767263"/>
            <a:ext cx="2895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ct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endParaRPr lang="zh-CN" altLang="zh-CN"/>
          </a:p>
        </p:txBody>
      </p:sp>
      <p:sp>
        <p:nvSpPr>
          <p:cNvPr id="1030" name="灯片编号占位符 5"/>
          <p:cNvSpPr>
            <a:spLocks noGrp="1" noChangeArrowheads="1"/>
          </p:cNvSpPr>
          <p:nvPr>
            <p:ph type="sldNum" sz="quarter" idx="4"/>
          </p:nvPr>
        </p:nvSpPr>
        <p:spPr bwMode="auto">
          <a:xfrm>
            <a:off x="6553200" y="4767263"/>
            <a:ext cx="2133600" cy="275035"/>
          </a:xfrm>
          <a:prstGeom prst="rect">
            <a:avLst/>
          </a:prstGeom>
          <a:noFill/>
          <a:ln>
            <a:noFill/>
          </a:ln>
          <a:extLst/>
        </p:spPr>
        <p:txBody>
          <a:bodyPr vert="horz" wrap="square" lIns="91132" tIns="45550" rIns="91132" bIns="45550" numCol="1" anchor="ctr" anchorCtr="0" compatLnSpc="1">
            <a:prstTxWarp prst="textNoShape">
              <a:avLst/>
            </a:prstTxWarp>
          </a:bodyPr>
          <a:lstStyle>
            <a:lvl1pPr algn="r" eaLnBrk="1" hangingPunct="1">
              <a:buFont typeface="Arial" panose="020B0604020202020204" pitchFamily="34" charset="0"/>
              <a:buNone/>
              <a:defRPr sz="675">
                <a:solidFill>
                  <a:srgbClr val="898989"/>
                </a:solidFill>
                <a:latin typeface="Arial" panose="020B0604020202020204" pitchFamily="34" charset="0"/>
              </a:defRPr>
            </a:lvl1pPr>
          </a:lstStyle>
          <a:p>
            <a:pPr defTabSz="685800" fontAlgn="base">
              <a:spcBef>
                <a:spcPct val="0"/>
              </a:spcBef>
              <a:spcAft>
                <a:spcPct val="0"/>
              </a:spcAft>
              <a:defRPr/>
            </a:pPr>
            <a:fld id="{E185426C-EA43-4DF7-9411-FB51D3F46E28}" type="slidenum">
              <a:rPr lang="zh-CN" altLang="en-US" smtClean="0"/>
              <a:pPr defTabSz="685800" fontAlgn="base">
                <a:spcBef>
                  <a:spcPct val="0"/>
                </a:spcBef>
                <a:spcAft>
                  <a:spcPct val="0"/>
                </a:spcAft>
                <a:defRPr/>
              </a:pPr>
              <a:t>‹#›</a:t>
            </a:fld>
            <a:endParaRPr lang="zh-CN" altLang="en-US" sz="975"/>
          </a:p>
        </p:txBody>
      </p:sp>
    </p:spTree>
    <p:extLst>
      <p:ext uri="{BB962C8B-B14F-4D97-AF65-F5344CB8AC3E}">
        <p14:creationId xmlns:p14="http://schemas.microsoft.com/office/powerpoint/2010/main" xmlns="" val="2725218128"/>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 id="2147484107" r:id="rId12"/>
    <p:sldLayoutId id="2147484108" r:id="rId13"/>
    <p:sldLayoutId id="2147484109" r:id="rId14"/>
    <p:sldLayoutId id="2147484110" r:id="rId15"/>
    <p:sldLayoutId id="2147484111" r:id="rId16"/>
  </p:sldLayoutIdLst>
  <p:transition/>
  <p:hf sldNum="0" hdr="0" ftr="0"/>
  <p:txStyles>
    <p:titleStyle>
      <a:lvl1pPr marL="511969" indent="-511969" algn="ctr" rtl="0" eaLnBrk="0" fontAlgn="base" hangingPunct="0">
        <a:spcBef>
          <a:spcPct val="0"/>
        </a:spcBef>
        <a:spcAft>
          <a:spcPct val="0"/>
        </a:spcAft>
        <a:defRPr sz="2475">
          <a:solidFill>
            <a:schemeClr val="tx1"/>
          </a:solidFill>
          <a:latin typeface="+mj-lt"/>
          <a:ea typeface="+mj-ea"/>
          <a:cs typeface="+mj-cs"/>
          <a:sym typeface="Calibri" panose="020F0502020204030204" pitchFamily="34" charset="0"/>
        </a:defRPr>
      </a:lvl1pPr>
      <a:lvl2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2pPr>
      <a:lvl3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3pPr>
      <a:lvl4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4pPr>
      <a:lvl5pPr marL="511969" indent="-511969" algn="ctr" rtl="0" eaLnBrk="0" fontAlgn="base" hangingPunct="0">
        <a:spcBef>
          <a:spcPct val="0"/>
        </a:spcBef>
        <a:spcAft>
          <a:spcPct val="0"/>
        </a:spcAft>
        <a:defRPr sz="2475">
          <a:solidFill>
            <a:schemeClr val="tx1"/>
          </a:solidFill>
          <a:latin typeface="Calibri" pitchFamily="34" charset="0"/>
          <a:ea typeface="宋体" pitchFamily="2" charset="-122"/>
          <a:sym typeface="Calibri" panose="020F0502020204030204" pitchFamily="34" charset="0"/>
        </a:defRPr>
      </a:lvl5pPr>
      <a:lvl6pPr marL="76886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6pPr>
      <a:lvl7pPr marL="1025142"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7pPr>
      <a:lvl8pPr marL="1281419"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8pPr>
      <a:lvl9pPr marL="1537710" indent="-512569" algn="ctr" rtl="0" fontAlgn="base">
        <a:spcBef>
          <a:spcPct val="0"/>
        </a:spcBef>
        <a:spcAft>
          <a:spcPct val="0"/>
        </a:spcAft>
        <a:defRPr sz="2475">
          <a:solidFill>
            <a:schemeClr val="tx1"/>
          </a:solidFill>
          <a:latin typeface="Calibri" pitchFamily="34" charset="0"/>
          <a:ea typeface="宋体" pitchFamily="2" charset="-122"/>
          <a:sym typeface="Calibri" pitchFamily="34" charset="0"/>
        </a:defRPr>
      </a:lvl9pPr>
    </p:titleStyle>
    <p:bodyStyle>
      <a:lvl1pPr marL="191691" indent="-191691" algn="l" rtl="0" eaLnBrk="0" fontAlgn="base" hangingPunct="0">
        <a:spcBef>
          <a:spcPct val="20000"/>
        </a:spcBef>
        <a:spcAft>
          <a:spcPct val="0"/>
        </a:spcAft>
        <a:buFont typeface="Arial" panose="020B0604020202020204" pitchFamily="34" charset="0"/>
        <a:buChar char="•"/>
        <a:defRPr sz="1800">
          <a:solidFill>
            <a:schemeClr val="tx1"/>
          </a:solidFill>
          <a:latin typeface="+mn-lt"/>
          <a:ea typeface="+mn-ea"/>
          <a:cs typeface="+mn-cs"/>
          <a:sym typeface="Calibri" panose="020F0502020204030204" pitchFamily="34" charset="0"/>
        </a:defRPr>
      </a:lvl1pPr>
      <a:lvl2pPr marL="415529" indent="-159544" algn="l" rtl="0" eaLnBrk="0" fontAlgn="base" hangingPunct="0">
        <a:spcBef>
          <a:spcPct val="20000"/>
        </a:spcBef>
        <a:spcAft>
          <a:spcPct val="0"/>
        </a:spcAft>
        <a:buFont typeface="Arial" panose="020B0604020202020204" pitchFamily="34" charset="0"/>
        <a:buChar char="–"/>
        <a:defRPr sz="1575">
          <a:solidFill>
            <a:schemeClr val="tx1"/>
          </a:solidFill>
          <a:latin typeface="+mn-lt"/>
          <a:ea typeface="+mn-ea"/>
          <a:sym typeface="Calibri" panose="020F0502020204030204" pitchFamily="34" charset="0"/>
        </a:defRPr>
      </a:lvl2pPr>
      <a:lvl3pPr marL="639366" indent="-127397" algn="l" rtl="0" eaLnBrk="0" fontAlgn="base" hangingPunct="0">
        <a:spcBef>
          <a:spcPct val="20000"/>
        </a:spcBef>
        <a:spcAft>
          <a:spcPct val="0"/>
        </a:spcAft>
        <a:buFont typeface="Arial" panose="020B0604020202020204" pitchFamily="34" charset="0"/>
        <a:buChar char="•"/>
        <a:defRPr>
          <a:solidFill>
            <a:schemeClr val="tx1"/>
          </a:solidFill>
          <a:latin typeface="+mn-lt"/>
          <a:ea typeface="+mn-ea"/>
          <a:sym typeface="Calibri" panose="020F0502020204030204" pitchFamily="34" charset="0"/>
        </a:defRPr>
      </a:lvl3pPr>
      <a:lvl4pPr marL="896541"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4pPr>
      <a:lvl5pPr marL="1152525" indent="-127397" algn="l" rtl="0" eaLnBrk="0" fontAlgn="base" hangingPunct="0">
        <a:spcBef>
          <a:spcPct val="20000"/>
        </a:spcBef>
        <a:spcAft>
          <a:spcPct val="0"/>
        </a:spcAft>
        <a:buFont typeface="Arial" panose="020B0604020202020204" pitchFamily="34" charset="0"/>
        <a:buChar char="»"/>
        <a:defRPr sz="1125">
          <a:solidFill>
            <a:schemeClr val="tx1"/>
          </a:solidFill>
          <a:latin typeface="+mn-lt"/>
          <a:ea typeface="+mn-ea"/>
          <a:sym typeface="Calibri" panose="020F0502020204030204" pitchFamily="34" charset="0"/>
        </a:defRPr>
      </a:lvl5pPr>
      <a:lvl6pPr marL="1409567"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6pPr>
      <a:lvl7pPr marL="166585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7pPr>
      <a:lvl8pPr marL="1922141"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8pPr>
      <a:lvl9pPr marL="2178425" indent="-128139" algn="l" rtl="0" fontAlgn="base">
        <a:spcBef>
          <a:spcPct val="20000"/>
        </a:spcBef>
        <a:spcAft>
          <a:spcPct val="0"/>
        </a:spcAft>
        <a:buFont typeface="Arial" pitchFamily="34" charset="0"/>
        <a:buChar char="»"/>
        <a:defRPr sz="1125">
          <a:solidFill>
            <a:schemeClr val="tx1"/>
          </a:solidFill>
          <a:latin typeface="+mn-lt"/>
          <a:ea typeface="+mn-ea"/>
          <a:sym typeface="Calibri" pitchFamily="34" charset="0"/>
        </a:defRPr>
      </a:lvl9pPr>
    </p:bodyStyle>
    <p:otherStyle>
      <a:defPPr>
        <a:defRPr lang="zh-CN"/>
      </a:defPPr>
      <a:lvl1pPr marL="0" algn="l" defTabSz="512569" rtl="0" eaLnBrk="1" latinLnBrk="0" hangingPunct="1">
        <a:defRPr sz="1013" kern="1200">
          <a:solidFill>
            <a:schemeClr val="tx1"/>
          </a:solidFill>
          <a:latin typeface="+mn-lt"/>
          <a:ea typeface="+mn-ea"/>
          <a:cs typeface="+mn-cs"/>
        </a:defRPr>
      </a:lvl1pPr>
      <a:lvl2pPr marL="256282" algn="l" defTabSz="512569" rtl="0" eaLnBrk="1" latinLnBrk="0" hangingPunct="1">
        <a:defRPr sz="1013" kern="1200">
          <a:solidFill>
            <a:schemeClr val="tx1"/>
          </a:solidFill>
          <a:latin typeface="+mn-lt"/>
          <a:ea typeface="+mn-ea"/>
          <a:cs typeface="+mn-cs"/>
        </a:defRPr>
      </a:lvl2pPr>
      <a:lvl3pPr marL="512569" algn="l" defTabSz="512569" rtl="0" eaLnBrk="1" latinLnBrk="0" hangingPunct="1">
        <a:defRPr sz="1013" kern="1200">
          <a:solidFill>
            <a:schemeClr val="tx1"/>
          </a:solidFill>
          <a:latin typeface="+mn-lt"/>
          <a:ea typeface="+mn-ea"/>
          <a:cs typeface="+mn-cs"/>
        </a:defRPr>
      </a:lvl3pPr>
      <a:lvl4pPr marL="768860" algn="l" defTabSz="512569" rtl="0" eaLnBrk="1" latinLnBrk="0" hangingPunct="1">
        <a:defRPr sz="1013" kern="1200">
          <a:solidFill>
            <a:schemeClr val="tx1"/>
          </a:solidFill>
          <a:latin typeface="+mn-lt"/>
          <a:ea typeface="+mn-ea"/>
          <a:cs typeface="+mn-cs"/>
        </a:defRPr>
      </a:lvl4pPr>
      <a:lvl5pPr marL="1025142" algn="l" defTabSz="512569" rtl="0" eaLnBrk="1" latinLnBrk="0" hangingPunct="1">
        <a:defRPr sz="1013" kern="1200">
          <a:solidFill>
            <a:schemeClr val="tx1"/>
          </a:solidFill>
          <a:latin typeface="+mn-lt"/>
          <a:ea typeface="+mn-ea"/>
          <a:cs typeface="+mn-cs"/>
        </a:defRPr>
      </a:lvl5pPr>
      <a:lvl6pPr marL="1281419" algn="l" defTabSz="512569" rtl="0" eaLnBrk="1" latinLnBrk="0" hangingPunct="1">
        <a:defRPr sz="1013" kern="1200">
          <a:solidFill>
            <a:schemeClr val="tx1"/>
          </a:solidFill>
          <a:latin typeface="+mn-lt"/>
          <a:ea typeface="+mn-ea"/>
          <a:cs typeface="+mn-cs"/>
        </a:defRPr>
      </a:lvl6pPr>
      <a:lvl7pPr marL="1537710" algn="l" defTabSz="512569" rtl="0" eaLnBrk="1" latinLnBrk="0" hangingPunct="1">
        <a:defRPr sz="1013" kern="1200">
          <a:solidFill>
            <a:schemeClr val="tx1"/>
          </a:solidFill>
          <a:latin typeface="+mn-lt"/>
          <a:ea typeface="+mn-ea"/>
          <a:cs typeface="+mn-cs"/>
        </a:defRPr>
      </a:lvl7pPr>
      <a:lvl8pPr marL="1793999" algn="l" defTabSz="512569" rtl="0" eaLnBrk="1" latinLnBrk="0" hangingPunct="1">
        <a:defRPr sz="1013" kern="1200">
          <a:solidFill>
            <a:schemeClr val="tx1"/>
          </a:solidFill>
          <a:latin typeface="+mn-lt"/>
          <a:ea typeface="+mn-ea"/>
          <a:cs typeface="+mn-cs"/>
        </a:defRPr>
      </a:lvl8pPr>
      <a:lvl9pPr marL="2050285" algn="l" defTabSz="512569"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20843" y="1779662"/>
            <a:ext cx="3467616" cy="1569660"/>
          </a:xfrm>
          <a:prstGeom prst="rect">
            <a:avLst/>
          </a:prstGeom>
        </p:spPr>
        <p:txBody>
          <a:bodyPr wrap="none">
            <a:spAutoFit/>
          </a:bodyPr>
          <a:lstStyle/>
          <a:p>
            <a:r>
              <a:rPr lang="zh-CN" altLang="en-US" sz="32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尔雅慕课操作说明</a:t>
            </a:r>
            <a:endParaRPr lang="en-US" altLang="zh-CN" sz="32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pPr algn="ctr"/>
            <a:r>
              <a:rPr lang="zh-CN" altLang="en-US" sz="32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（学生版）</a:t>
            </a:r>
            <a:endParaRPr lang="en-US" altLang="zh-CN" sz="3200" b="1"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a:p>
            <a:endParaRPr lang="zh-CN" altLang="en-US" sz="3200" b="1" dirty="0">
              <a:solidFill>
                <a:schemeClr val="bg1"/>
              </a:solidFill>
              <a:effectLst>
                <a:outerShdw blurRad="38100" dist="38100" dir="2700000" algn="tl">
                  <a:srgbClr val="000000">
                    <a:alpha val="43137"/>
                  </a:srgbClr>
                </a:outerShdw>
              </a:effectLst>
            </a:endParaRPr>
          </a:p>
        </p:txBody>
      </p:sp>
      <p:pic>
        <p:nvPicPr>
          <p:cNvPr id="365569" name="Picture 1" descr="C:\Users\xinxingxing\Desktop\32-140609141159208.jpg"/>
          <p:cNvPicPr>
            <a:picLocks noChangeAspect="1" noChangeArrowheads="1"/>
          </p:cNvPicPr>
          <p:nvPr/>
        </p:nvPicPr>
        <p:blipFill>
          <a:blip r:embed="rId3" cstate="print"/>
          <a:srcRect/>
          <a:stretch>
            <a:fillRect/>
          </a:stretch>
        </p:blipFill>
        <p:spPr bwMode="auto">
          <a:xfrm>
            <a:off x="1043608" y="1894875"/>
            <a:ext cx="2304256" cy="964907"/>
          </a:xfrm>
          <a:prstGeom prst="rect">
            <a:avLst/>
          </a:prstGeom>
          <a:noFill/>
        </p:spPr>
      </p:pic>
    </p:spTree>
    <p:extLst>
      <p:ext uri="{BB962C8B-B14F-4D97-AF65-F5344CB8AC3E}">
        <p14:creationId xmlns:p14="http://schemas.microsoft.com/office/powerpoint/2010/main" xmlns="" val="1282993078"/>
      </p:ext>
    </p:extLst>
  </p:cSld>
  <p:clrMapOvr>
    <a:masterClrMapping/>
  </p:clrMapOvr>
  <p:transition spd="med">
    <p:pull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39970" name="Picture 2"/>
          <p:cNvPicPr>
            <a:picLocks noGrp="1" noChangeAspect="1" noChangeArrowheads="1"/>
          </p:cNvPicPr>
          <p:nvPr>
            <p:ph idx="1"/>
          </p:nvPr>
        </p:nvPicPr>
        <p:blipFill>
          <a:blip r:embed="rId2" cstate="print"/>
          <a:srcRect/>
          <a:stretch>
            <a:fillRect/>
          </a:stretch>
        </p:blipFill>
        <p:spPr bwMode="auto">
          <a:xfrm>
            <a:off x="1297857" y="1200150"/>
            <a:ext cx="6548286" cy="339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p:cNvPicPr>
            <a:picLocks noChangeAspect="1" noChangeArrowheads="1"/>
          </p:cNvPicPr>
          <p:nvPr/>
        </p:nvPicPr>
        <p:blipFill>
          <a:blip r:embed="rId2" cstate="print"/>
          <a:srcRect/>
          <a:stretch>
            <a:fillRect/>
          </a:stretch>
        </p:blipFill>
        <p:spPr bwMode="auto">
          <a:xfrm>
            <a:off x="0" y="411510"/>
            <a:ext cx="3814153" cy="3003798"/>
          </a:xfrm>
          <a:prstGeom prst="rect">
            <a:avLst/>
          </a:prstGeom>
          <a:noFill/>
          <a:ln w="9525">
            <a:noFill/>
            <a:miter lim="800000"/>
            <a:headEnd/>
            <a:tailEnd/>
          </a:ln>
        </p:spPr>
      </p:pic>
      <p:sp>
        <p:nvSpPr>
          <p:cNvPr id="6" name="圆角矩形标注 5"/>
          <p:cNvSpPr/>
          <p:nvPr/>
        </p:nvSpPr>
        <p:spPr>
          <a:xfrm>
            <a:off x="1043608" y="4083918"/>
            <a:ext cx="2232248" cy="1059582"/>
          </a:xfrm>
          <a:prstGeom prst="wedgeRoundRectCallout">
            <a:avLst>
              <a:gd name="adj1" fmla="val -22686"/>
              <a:gd name="adj2" fmla="val -263256"/>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spcBef>
                <a:spcPts val="900"/>
              </a:spcBef>
            </a:pPr>
            <a:r>
              <a:rPr lang="zh-CN" altLang="en-US"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点击“设置”，完善信息，方可在手机客户端登陆学习</a:t>
            </a:r>
            <a:endParaRPr lang="zh-CN" altLang="en-US"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pic>
        <p:nvPicPr>
          <p:cNvPr id="285699" name="Picture 3"/>
          <p:cNvPicPr>
            <a:picLocks noChangeAspect="1" noChangeArrowheads="1"/>
          </p:cNvPicPr>
          <p:nvPr/>
        </p:nvPicPr>
        <p:blipFill>
          <a:blip r:embed="rId3" cstate="print"/>
          <a:srcRect/>
          <a:stretch>
            <a:fillRect/>
          </a:stretch>
        </p:blipFill>
        <p:spPr bwMode="auto">
          <a:xfrm>
            <a:off x="4211960" y="627534"/>
            <a:ext cx="4657264" cy="4025057"/>
          </a:xfrm>
          <a:prstGeom prst="rect">
            <a:avLst/>
          </a:prstGeom>
          <a:noFill/>
          <a:ln w="9525">
            <a:noFill/>
            <a:miter lim="800000"/>
            <a:headEnd/>
            <a:tailEnd/>
          </a:ln>
        </p:spPr>
      </p:pic>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nodeType="clickEffect">
                                  <p:stCondLst>
                                    <p:cond delay="0"/>
                                  </p:stCondLst>
                                  <p:childTnLst>
                                    <p:set>
                                      <p:cBhvr>
                                        <p:cTn id="12" dur="1" fill="hold">
                                          <p:stCondLst>
                                            <p:cond delay="0"/>
                                          </p:stCondLst>
                                        </p:cTn>
                                        <p:tgtEl>
                                          <p:spTgt spid="285699"/>
                                        </p:tgtEl>
                                        <p:attrNameLst>
                                          <p:attrName>style.visibility</p:attrName>
                                        </p:attrNameLst>
                                      </p:cBhvr>
                                      <p:to>
                                        <p:strVal val="visible"/>
                                      </p:to>
                                    </p:set>
                                    <p:animEffect transition="in" filter="blinds(vertical)">
                                      <p:cBhvr>
                                        <p:cTn id="13" dur="500"/>
                                        <p:tgtEl>
                                          <p:spTgt spid="285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102991" y="-492369"/>
            <a:ext cx="184731" cy="369332"/>
          </a:xfrm>
          <a:prstGeom prst="rect">
            <a:avLst/>
          </a:prstGeom>
          <a:noFill/>
        </p:spPr>
        <p:txBody>
          <a:bodyPr wrap="none" rtlCol="0">
            <a:spAutoFit/>
          </a:bodyPr>
          <a:lstStyle/>
          <a:p>
            <a:endParaRPr kumimoji="1" lang="zh-CN" altLang="en-US" dirty="0">
              <a:solidFill>
                <a:prstClr val="black"/>
              </a:solidFill>
            </a:endParaRPr>
          </a:p>
        </p:txBody>
      </p:sp>
      <p:grpSp>
        <p:nvGrpSpPr>
          <p:cNvPr id="3" name="组合 1"/>
          <p:cNvGrpSpPr/>
          <p:nvPr/>
        </p:nvGrpSpPr>
        <p:grpSpPr>
          <a:xfrm>
            <a:off x="0" y="1527"/>
            <a:ext cx="3661913" cy="878303"/>
            <a:chOff x="0" y="2036"/>
            <a:chExt cx="4882550" cy="1171070"/>
          </a:xfrm>
        </p:grpSpPr>
        <p:sp>
          <p:nvSpPr>
            <p:cNvPr id="12" name="矩形 11"/>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13" name="矩形 12"/>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grpSp>
        <p:nvGrpSpPr>
          <p:cNvPr id="4" name="组 13"/>
          <p:cNvGrpSpPr/>
          <p:nvPr/>
        </p:nvGrpSpPr>
        <p:grpSpPr>
          <a:xfrm>
            <a:off x="899592" y="1771026"/>
            <a:ext cx="1963010" cy="1403747"/>
            <a:chOff x="2650524" y="1288518"/>
            <a:chExt cx="1963010" cy="1403747"/>
          </a:xfrm>
        </p:grpSpPr>
        <p:grpSp>
          <p:nvGrpSpPr>
            <p:cNvPr id="5" name="组 14"/>
            <p:cNvGrpSpPr/>
            <p:nvPr/>
          </p:nvGrpSpPr>
          <p:grpSpPr>
            <a:xfrm>
              <a:off x="2650524" y="1288518"/>
              <a:ext cx="1322050" cy="1403747"/>
              <a:chOff x="2115136" y="2017574"/>
              <a:chExt cx="1762733" cy="1871663"/>
            </a:xfrm>
          </p:grpSpPr>
          <p:cxnSp>
            <p:nvCxnSpPr>
              <p:cNvPr id="17" name="直接连接符 30"/>
              <p:cNvCxnSpPr/>
              <p:nvPr/>
            </p:nvCxnSpPr>
            <p:spPr>
              <a:xfrm flipH="1">
                <a:off x="2163216" y="2017574"/>
                <a:ext cx="1594789" cy="187166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空心弧 17"/>
              <p:cNvSpPr/>
              <p:nvPr/>
            </p:nvSpPr>
            <p:spPr>
              <a:xfrm>
                <a:off x="2115136" y="2067776"/>
                <a:ext cx="1762733" cy="1762733"/>
              </a:xfrm>
              <a:prstGeom prst="blockArc">
                <a:avLst>
                  <a:gd name="adj1" fmla="val 1636957"/>
                  <a:gd name="adj2" fmla="val 144664"/>
                  <a:gd name="adj3" fmla="val 9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000000"/>
                  </a:solidFill>
                  <a:latin typeface="微软雅黑" panose="020B0503020204020204" pitchFamily="34" charset="-122"/>
                  <a:ea typeface="微软雅黑" panose="020B0503020204020204" pitchFamily="34" charset="-122"/>
                  <a:cs typeface="Microsoft YaHei" charset="0"/>
                </a:endParaRPr>
              </a:p>
            </p:txBody>
          </p:sp>
          <p:sp>
            <p:nvSpPr>
              <p:cNvPr id="19" name="椭圆 18"/>
              <p:cNvSpPr/>
              <p:nvPr/>
            </p:nvSpPr>
            <p:spPr>
              <a:xfrm>
                <a:off x="2157321" y="2121142"/>
                <a:ext cx="1656000" cy="165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kumimoji="1"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16" name="矩形 15"/>
            <p:cNvSpPr/>
            <p:nvPr/>
          </p:nvSpPr>
          <p:spPr>
            <a:xfrm>
              <a:off x="2681649" y="1802528"/>
              <a:ext cx="1931885" cy="400110"/>
            </a:xfrm>
            <a:prstGeom prst="rect">
              <a:avLst/>
            </a:prstGeom>
          </p:spPr>
          <p:txBody>
            <a:bodyPr wrap="square">
              <a:spAutoFit/>
            </a:bodyPr>
            <a:lstStyle/>
            <a:p>
              <a:pPr defTabSz="685800">
                <a:spcBef>
                  <a:spcPts val="900"/>
                </a:spcBef>
              </a:pPr>
              <a:r>
                <a:rPr lang="zh-CN" altLang="en-US" sz="2000" b="1" dirty="0" smtClean="0">
                  <a:solidFill>
                    <a:srgbClr val="C00000"/>
                  </a:solidFill>
                  <a:latin typeface="微软雅黑" panose="020B0503020204020204" pitchFamily="34" charset="-122"/>
                  <a:ea typeface="微软雅黑" panose="020B0503020204020204" pitchFamily="34" charset="-122"/>
                  <a:cs typeface="Microsoft YaHei" charset="0"/>
                </a:rPr>
                <a:t>如何学习</a:t>
              </a:r>
              <a:endParaRPr lang="zh-CN" altLang="en-US" sz="2000" b="1" dirty="0">
                <a:solidFill>
                  <a:srgbClr val="C00000"/>
                </a:solidFill>
                <a:latin typeface="微软雅黑" panose="020B0503020204020204" pitchFamily="34" charset="-122"/>
                <a:ea typeface="微软雅黑" panose="020B0503020204020204" pitchFamily="34" charset="-122"/>
                <a:cs typeface="Microsoft YaHei" charset="0"/>
              </a:endParaRPr>
            </a:p>
          </p:txBody>
        </p:sp>
      </p:grpSp>
      <p:sp>
        <p:nvSpPr>
          <p:cNvPr id="2" name="矩形 1"/>
          <p:cNvSpPr/>
          <p:nvPr/>
        </p:nvSpPr>
        <p:spPr>
          <a:xfrm>
            <a:off x="2483768" y="2163509"/>
            <a:ext cx="5184576" cy="1015663"/>
          </a:xfrm>
          <a:prstGeom prst="rect">
            <a:avLst/>
          </a:prstGeom>
        </p:spPr>
        <p:txBody>
          <a:bodyPr wrap="square">
            <a:spAutoFit/>
          </a:bodyPr>
          <a:lstStyle/>
          <a:p>
            <a:r>
              <a:rPr lang="zh-CN" altLang="en-US" sz="2000" dirty="0" smtClean="0">
                <a:solidFill>
                  <a:srgbClr val="FF6600"/>
                </a:solidFill>
                <a:latin typeface="幼圆" pitchFamily="49" charset="-122"/>
                <a:ea typeface="微软雅黑" pitchFamily="34" charset="-122"/>
              </a:rPr>
              <a:t>点击课程进入学习空间，点击章节进行学习，</a:t>
            </a:r>
            <a:r>
              <a:rPr lang="zh-CN" altLang="en-US" sz="2000" dirty="0" smtClean="0">
                <a:solidFill>
                  <a:schemeClr val="bg1"/>
                </a:solidFill>
                <a:latin typeface="幼圆" pitchFamily="49" charset="-122"/>
                <a:ea typeface="微软雅黑" pitchFamily="34" charset="-122"/>
              </a:rPr>
              <a:t>完成任务点（视频</a:t>
            </a:r>
            <a:r>
              <a:rPr lang="en-US" altLang="zh-CN" sz="2000" dirty="0" smtClean="0">
                <a:solidFill>
                  <a:schemeClr val="bg1"/>
                </a:solidFill>
                <a:latin typeface="幼圆" pitchFamily="49" charset="-122"/>
                <a:ea typeface="微软雅黑" pitchFamily="34" charset="-122"/>
              </a:rPr>
              <a:t>+</a:t>
            </a:r>
            <a:r>
              <a:rPr lang="zh-CN" altLang="en-US" sz="2000" dirty="0" smtClean="0">
                <a:solidFill>
                  <a:schemeClr val="bg1"/>
                </a:solidFill>
                <a:latin typeface="幼圆" pitchFamily="49" charset="-122"/>
                <a:ea typeface="微软雅黑" pitchFamily="34" charset="-122"/>
              </a:rPr>
              <a:t>章节测验）</a:t>
            </a:r>
            <a:endParaRPr lang="en-US" altLang="zh-CN" sz="2000" dirty="0" smtClean="0">
              <a:solidFill>
                <a:schemeClr val="bg1"/>
              </a:solidFill>
              <a:latin typeface="幼圆" pitchFamily="49" charset="-122"/>
              <a:ea typeface="微软雅黑" pitchFamily="34" charset="-122"/>
            </a:endParaRPr>
          </a:p>
          <a:p>
            <a:endParaRPr lang="en-US" altLang="zh-CN" sz="2000" dirty="0" smtClean="0">
              <a:solidFill>
                <a:srgbClr val="FF6600"/>
              </a:solidFill>
              <a:latin typeface="幼圆" pitchFamily="49" charset="-122"/>
              <a:ea typeface="微软雅黑" pitchFamily="34" charset="-122"/>
            </a:endParaRPr>
          </a:p>
        </p:txBody>
      </p:sp>
      <p:sp>
        <p:nvSpPr>
          <p:cNvPr id="37" name="矩形 36"/>
          <p:cNvSpPr/>
          <p:nvPr/>
        </p:nvSpPr>
        <p:spPr>
          <a:xfrm>
            <a:off x="659009" y="201143"/>
            <a:ext cx="3002904" cy="415498"/>
          </a:xfrm>
          <a:prstGeom prst="rect">
            <a:avLst/>
          </a:prstGeom>
        </p:spPr>
        <p:txBody>
          <a:bodyPr wrap="square">
            <a:spAutoFit/>
          </a:bodyPr>
          <a:lstStyle/>
          <a:p>
            <a:pPr defTabSz="685800"/>
            <a:r>
              <a:rPr lang="zh-CN" altLang="en-US" sz="2100" dirty="0" smtClean="0">
                <a:solidFill>
                  <a:srgbClr val="FFFFFF"/>
                </a:solidFill>
                <a:latin typeface="微软雅黑" panose="020B0503020204020204" pitchFamily="34" charset="-122"/>
                <a:ea typeface="微软雅黑" panose="020B0503020204020204" pitchFamily="34" charset="-122"/>
                <a:cs typeface="Heiti SC Light" charset="-122"/>
              </a:rPr>
              <a:t>操作说明</a:t>
            </a:r>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spTree>
    <p:extLst>
      <p:ext uri="{BB962C8B-B14F-4D97-AF65-F5344CB8AC3E}">
        <p14:creationId xmlns:p14="http://schemas.microsoft.com/office/powerpoint/2010/main" xmlns="" val="266222407"/>
      </p:ext>
    </p:extLst>
  </p:cSld>
  <p:clrMapOvr>
    <a:masterClrMapping/>
  </p:clrMapOvr>
  <p:transition spd="med">
    <p:pull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p:cNvPicPr>
            <a:picLocks noChangeAspect="1" noChangeArrowheads="1"/>
          </p:cNvPicPr>
          <p:nvPr/>
        </p:nvPicPr>
        <p:blipFill>
          <a:blip r:embed="rId2" cstate="print"/>
          <a:srcRect/>
          <a:stretch>
            <a:fillRect/>
          </a:stretch>
        </p:blipFill>
        <p:spPr bwMode="auto">
          <a:xfrm>
            <a:off x="251520" y="267494"/>
            <a:ext cx="8624648" cy="3667869"/>
          </a:xfrm>
          <a:prstGeom prst="rect">
            <a:avLst/>
          </a:prstGeom>
          <a:noFill/>
          <a:ln w="9525">
            <a:noFill/>
            <a:miter lim="800000"/>
            <a:headEnd/>
            <a:tailEnd/>
          </a:ln>
        </p:spPr>
      </p:pic>
      <p:sp>
        <p:nvSpPr>
          <p:cNvPr id="5" name="圆角矩形标注 4"/>
          <p:cNvSpPr/>
          <p:nvPr/>
        </p:nvSpPr>
        <p:spPr>
          <a:xfrm>
            <a:off x="2195736" y="3075806"/>
            <a:ext cx="3384376" cy="2088232"/>
          </a:xfrm>
          <a:prstGeom prst="wedgeRoundRectCallout">
            <a:avLst>
              <a:gd name="adj1" fmla="val 49673"/>
              <a:gd name="adj2" fmla="val -120033"/>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zh-CN" altLang="en-US" b="1" dirty="0" smtClean="0">
                <a:solidFill>
                  <a:schemeClr val="bg1"/>
                </a:solidFill>
              </a:rPr>
              <a:t>友情提示：本平台采用云平台运行及实名注册制，请同学们在平台上进行讨论、互动时注意文明用语，不可发表反共、反党之言论，平台可追踪到言论发表本人，请谨慎待之！</a:t>
            </a:r>
          </a:p>
          <a:p>
            <a:pPr algn="ctr"/>
            <a:endPar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2"/>
          <p:cNvPicPr>
            <a:picLocks noChangeAspect="1" noChangeArrowheads="1"/>
          </p:cNvPicPr>
          <p:nvPr/>
        </p:nvPicPr>
        <p:blipFill>
          <a:blip r:embed="rId2" cstate="print"/>
          <a:srcRect/>
          <a:stretch>
            <a:fillRect/>
          </a:stretch>
        </p:blipFill>
        <p:spPr bwMode="auto">
          <a:xfrm>
            <a:off x="251520" y="1131590"/>
            <a:ext cx="8424936" cy="3987755"/>
          </a:xfrm>
          <a:prstGeom prst="rect">
            <a:avLst/>
          </a:prstGeom>
          <a:noFill/>
          <a:ln w="9525">
            <a:noFill/>
            <a:miter lim="800000"/>
            <a:headEnd/>
            <a:tailEnd/>
          </a:ln>
        </p:spPr>
      </p:pic>
      <p:sp>
        <p:nvSpPr>
          <p:cNvPr id="10" name="圆角矩形标注 9"/>
          <p:cNvSpPr/>
          <p:nvPr/>
        </p:nvSpPr>
        <p:spPr>
          <a:xfrm>
            <a:off x="1403648" y="195486"/>
            <a:ext cx="6984776" cy="720080"/>
          </a:xfrm>
          <a:prstGeom prst="wedgeRoundRectCallout">
            <a:avLst>
              <a:gd name="adj1" fmla="val -24869"/>
              <a:gd name="adj2" fmla="val 178798"/>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smtClean="0">
                <a:solidFill>
                  <a:schemeClr val="bg1"/>
                </a:solidFill>
                <a:latin typeface="幼圆" pitchFamily="49" charset="-122"/>
                <a:ea typeface="微软雅黑" pitchFamily="34" charset="-122"/>
              </a:rPr>
              <a:t>防拖拽、防跳集技术。</a:t>
            </a:r>
            <a:endParaRPr lang="en-US" altLang="zh-CN" dirty="0" smtClean="0">
              <a:solidFill>
                <a:schemeClr val="bg1"/>
              </a:solidFill>
              <a:latin typeface="幼圆" pitchFamily="49" charset="-122"/>
              <a:ea typeface="微软雅黑" pitchFamily="34" charset="-122"/>
            </a:endParaRPr>
          </a:p>
          <a:p>
            <a:pPr algn="ctr"/>
            <a:r>
              <a:rPr lang="zh-CN" altLang="en-US" dirty="0" smtClean="0">
                <a:solidFill>
                  <a:schemeClr val="bg1"/>
                </a:solidFill>
                <a:latin typeface="幼圆" pitchFamily="49" charset="-122"/>
                <a:ea typeface="微软雅黑" pitchFamily="34" charset="-122"/>
              </a:rPr>
              <a:t>名师视频</a:t>
            </a:r>
            <a:r>
              <a:rPr lang="en-US" altLang="zh-CN" dirty="0" smtClean="0">
                <a:solidFill>
                  <a:schemeClr val="bg1"/>
                </a:solidFill>
                <a:latin typeface="幼圆" pitchFamily="49" charset="-122"/>
                <a:ea typeface="微软雅黑" pitchFamily="34" charset="-122"/>
              </a:rPr>
              <a:t>20</a:t>
            </a:r>
            <a:r>
              <a:rPr lang="zh-CN" altLang="en-US" dirty="0" smtClean="0">
                <a:solidFill>
                  <a:schemeClr val="bg1"/>
                </a:solidFill>
                <a:latin typeface="幼圆" pitchFamily="49" charset="-122"/>
                <a:ea typeface="微软雅黑" pitchFamily="34" charset="-122"/>
              </a:rPr>
              <a:t>分钟左右，章节测验</a:t>
            </a:r>
            <a:r>
              <a:rPr lang="en-US" altLang="zh-CN" dirty="0" smtClean="0">
                <a:solidFill>
                  <a:schemeClr val="bg1"/>
                </a:solidFill>
                <a:latin typeface="幼圆" pitchFamily="49" charset="-122"/>
                <a:ea typeface="微软雅黑" pitchFamily="34" charset="-122"/>
              </a:rPr>
              <a:t>10</a:t>
            </a:r>
            <a:r>
              <a:rPr lang="zh-CN" altLang="en-US" dirty="0" smtClean="0">
                <a:solidFill>
                  <a:schemeClr val="bg1"/>
                </a:solidFill>
                <a:latin typeface="幼圆" pitchFamily="49" charset="-122"/>
                <a:ea typeface="微软雅黑" pitchFamily="34" charset="-122"/>
              </a:rPr>
              <a:t>题左右，完成才可以进入下一集</a:t>
            </a:r>
            <a:endPar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8770" name="Picture 2"/>
          <p:cNvPicPr>
            <a:picLocks noChangeAspect="1" noChangeArrowheads="1"/>
          </p:cNvPicPr>
          <p:nvPr/>
        </p:nvPicPr>
        <p:blipFill>
          <a:blip r:embed="rId3" cstate="print"/>
          <a:srcRect/>
          <a:stretch>
            <a:fillRect/>
          </a:stretch>
        </p:blipFill>
        <p:spPr bwMode="auto">
          <a:xfrm>
            <a:off x="179512" y="2787774"/>
            <a:ext cx="8748464" cy="2297733"/>
          </a:xfrm>
          <a:prstGeom prst="rect">
            <a:avLst/>
          </a:prstGeom>
          <a:noFill/>
          <a:ln w="9525">
            <a:noFill/>
            <a:miter lim="800000"/>
            <a:headEnd/>
            <a:tailEnd/>
          </a:ln>
        </p:spPr>
      </p:pic>
      <p:sp>
        <p:nvSpPr>
          <p:cNvPr id="10" name="文本框 9"/>
          <p:cNvSpPr txBox="1"/>
          <p:nvPr/>
        </p:nvSpPr>
        <p:spPr>
          <a:xfrm>
            <a:off x="8102991" y="-492369"/>
            <a:ext cx="184731" cy="369332"/>
          </a:xfrm>
          <a:prstGeom prst="rect">
            <a:avLst/>
          </a:prstGeom>
          <a:noFill/>
        </p:spPr>
        <p:txBody>
          <a:bodyPr wrap="none" rtlCol="0">
            <a:spAutoFit/>
          </a:bodyPr>
          <a:lstStyle/>
          <a:p>
            <a:endParaRPr kumimoji="1" lang="zh-CN" altLang="en-US" dirty="0">
              <a:solidFill>
                <a:prstClr val="black"/>
              </a:solidFill>
            </a:endParaRPr>
          </a:p>
        </p:txBody>
      </p:sp>
      <p:grpSp>
        <p:nvGrpSpPr>
          <p:cNvPr id="3" name="组合 1"/>
          <p:cNvGrpSpPr/>
          <p:nvPr/>
        </p:nvGrpSpPr>
        <p:grpSpPr>
          <a:xfrm>
            <a:off x="0" y="1527"/>
            <a:ext cx="3661913" cy="878303"/>
            <a:chOff x="0" y="2036"/>
            <a:chExt cx="4882550" cy="1171070"/>
          </a:xfrm>
        </p:grpSpPr>
        <p:sp>
          <p:nvSpPr>
            <p:cNvPr id="12" name="矩形 11"/>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13" name="矩形 12"/>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grpSp>
        <p:nvGrpSpPr>
          <p:cNvPr id="4" name="组 13"/>
          <p:cNvGrpSpPr/>
          <p:nvPr/>
        </p:nvGrpSpPr>
        <p:grpSpPr>
          <a:xfrm>
            <a:off x="1312846" y="1168003"/>
            <a:ext cx="1963010" cy="1403747"/>
            <a:chOff x="2650524" y="1288518"/>
            <a:chExt cx="1963010" cy="1403747"/>
          </a:xfrm>
        </p:grpSpPr>
        <p:grpSp>
          <p:nvGrpSpPr>
            <p:cNvPr id="5" name="组 14"/>
            <p:cNvGrpSpPr/>
            <p:nvPr/>
          </p:nvGrpSpPr>
          <p:grpSpPr>
            <a:xfrm>
              <a:off x="2650524" y="1288518"/>
              <a:ext cx="1322050" cy="1403747"/>
              <a:chOff x="2115136" y="2017574"/>
              <a:chExt cx="1762733" cy="1871663"/>
            </a:xfrm>
          </p:grpSpPr>
          <p:cxnSp>
            <p:nvCxnSpPr>
              <p:cNvPr id="17" name="直接连接符 30"/>
              <p:cNvCxnSpPr/>
              <p:nvPr/>
            </p:nvCxnSpPr>
            <p:spPr>
              <a:xfrm flipH="1">
                <a:off x="2163216" y="2017574"/>
                <a:ext cx="1594789" cy="187166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空心弧 17"/>
              <p:cNvSpPr/>
              <p:nvPr/>
            </p:nvSpPr>
            <p:spPr>
              <a:xfrm>
                <a:off x="2115136" y="2067776"/>
                <a:ext cx="1762733" cy="1762733"/>
              </a:xfrm>
              <a:prstGeom prst="blockArc">
                <a:avLst>
                  <a:gd name="adj1" fmla="val 1636957"/>
                  <a:gd name="adj2" fmla="val 144664"/>
                  <a:gd name="adj3" fmla="val 9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000000"/>
                  </a:solidFill>
                  <a:latin typeface="微软雅黑" panose="020B0503020204020204" pitchFamily="34" charset="-122"/>
                  <a:ea typeface="微软雅黑" panose="020B0503020204020204" pitchFamily="34" charset="-122"/>
                  <a:cs typeface="Microsoft YaHei" charset="0"/>
                </a:endParaRPr>
              </a:p>
            </p:txBody>
          </p:sp>
          <p:sp>
            <p:nvSpPr>
              <p:cNvPr id="19" name="椭圆 18"/>
              <p:cNvSpPr/>
              <p:nvPr/>
            </p:nvSpPr>
            <p:spPr>
              <a:xfrm>
                <a:off x="2157321" y="2121142"/>
                <a:ext cx="1656000" cy="165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kumimoji="1"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16" name="矩形 15"/>
            <p:cNvSpPr/>
            <p:nvPr/>
          </p:nvSpPr>
          <p:spPr>
            <a:xfrm>
              <a:off x="2681649" y="1802528"/>
              <a:ext cx="1931885" cy="400110"/>
            </a:xfrm>
            <a:prstGeom prst="rect">
              <a:avLst/>
            </a:prstGeom>
          </p:spPr>
          <p:txBody>
            <a:bodyPr wrap="square">
              <a:spAutoFit/>
            </a:bodyPr>
            <a:lstStyle/>
            <a:p>
              <a:pPr defTabSz="685800">
                <a:spcBef>
                  <a:spcPts val="900"/>
                </a:spcBef>
              </a:pPr>
              <a:r>
                <a:rPr lang="zh-CN" altLang="en-US" sz="2000" b="1" dirty="0" smtClean="0">
                  <a:solidFill>
                    <a:srgbClr val="C00000"/>
                  </a:solidFill>
                  <a:latin typeface="微软雅黑" panose="020B0503020204020204" pitchFamily="34" charset="-122"/>
                  <a:ea typeface="微软雅黑" panose="020B0503020204020204" pitchFamily="34" charset="-122"/>
                  <a:cs typeface="Microsoft YaHei" charset="0"/>
                </a:rPr>
                <a:t>如何考试</a:t>
              </a:r>
              <a:endParaRPr lang="zh-CN" altLang="en-US" sz="2000" b="1" dirty="0">
                <a:solidFill>
                  <a:srgbClr val="C00000"/>
                </a:solidFill>
                <a:latin typeface="微软雅黑" panose="020B0503020204020204" pitchFamily="34" charset="-122"/>
                <a:ea typeface="微软雅黑" panose="020B0503020204020204" pitchFamily="34" charset="-122"/>
                <a:cs typeface="Microsoft YaHei" charset="0"/>
              </a:endParaRPr>
            </a:p>
          </p:txBody>
        </p:sp>
      </p:grpSp>
      <p:sp>
        <p:nvSpPr>
          <p:cNvPr id="37" name="矩形 36"/>
          <p:cNvSpPr/>
          <p:nvPr/>
        </p:nvSpPr>
        <p:spPr>
          <a:xfrm>
            <a:off x="659009" y="201143"/>
            <a:ext cx="3002904" cy="415498"/>
          </a:xfrm>
          <a:prstGeom prst="rect">
            <a:avLst/>
          </a:prstGeom>
        </p:spPr>
        <p:txBody>
          <a:bodyPr wrap="square">
            <a:spAutoFit/>
          </a:bodyPr>
          <a:lstStyle/>
          <a:p>
            <a:pPr defTabSz="685800"/>
            <a:r>
              <a:rPr lang="zh-CN" altLang="en-US" sz="2100" dirty="0" smtClean="0">
                <a:solidFill>
                  <a:srgbClr val="FFFFFF"/>
                </a:solidFill>
                <a:latin typeface="微软雅黑" panose="020B0503020204020204" pitchFamily="34" charset="-122"/>
                <a:ea typeface="微软雅黑" panose="020B0503020204020204" pitchFamily="34" charset="-122"/>
                <a:cs typeface="Heiti SC Light" charset="-122"/>
              </a:rPr>
              <a:t>操作说明</a:t>
            </a:r>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grpSp>
        <p:nvGrpSpPr>
          <p:cNvPr id="15" name="组 3"/>
          <p:cNvGrpSpPr/>
          <p:nvPr/>
        </p:nvGrpSpPr>
        <p:grpSpPr>
          <a:xfrm>
            <a:off x="6948264" y="1036860"/>
            <a:ext cx="1368516" cy="2110954"/>
            <a:chOff x="8223044" y="1448633"/>
            <a:chExt cx="1529209" cy="2358825"/>
          </a:xfrm>
          <a:effectLst>
            <a:outerShdw blurRad="50800" dist="76200" dir="2700000" algn="tl" rotWithShape="0">
              <a:prstClr val="black">
                <a:alpha val="40000"/>
              </a:prstClr>
            </a:outerShdw>
          </a:effectLst>
        </p:grpSpPr>
        <p:sp>
          <p:nvSpPr>
            <p:cNvPr id="20" name="泪滴形 5"/>
            <p:cNvSpPr/>
            <p:nvPr/>
          </p:nvSpPr>
          <p:spPr>
            <a:xfrm rot="8100000">
              <a:off x="8223044" y="1448633"/>
              <a:ext cx="1529209" cy="1529209"/>
            </a:xfrm>
            <a:prstGeom prst="teardrop">
              <a:avLst>
                <a:gd name="adj" fmla="val 12440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mn-ea"/>
              </a:endParaRPr>
            </a:p>
          </p:txBody>
        </p:sp>
        <p:sp>
          <p:nvSpPr>
            <p:cNvPr id="21" name="椭圆 20"/>
            <p:cNvSpPr/>
            <p:nvPr/>
          </p:nvSpPr>
          <p:spPr>
            <a:xfrm>
              <a:off x="8740905" y="3691344"/>
              <a:ext cx="493485" cy="1161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mn-ea"/>
              </a:endParaRPr>
            </a:p>
          </p:txBody>
        </p:sp>
        <p:sp>
          <p:nvSpPr>
            <p:cNvPr id="22" name="文本框 26"/>
            <p:cNvSpPr txBox="1"/>
            <p:nvPr/>
          </p:nvSpPr>
          <p:spPr>
            <a:xfrm>
              <a:off x="8312208" y="1607535"/>
              <a:ext cx="1198656" cy="1341273"/>
            </a:xfrm>
            <a:prstGeom prst="rect">
              <a:avLst/>
            </a:prstGeom>
            <a:noFill/>
          </p:spPr>
          <p:txBody>
            <a:bodyPr wrap="square" rtlCol="0">
              <a:spAutoFit/>
            </a:bodyPr>
            <a:lstStyle/>
            <a:p>
              <a:pPr algn="ctr" defTabSz="685800"/>
              <a:r>
                <a:rPr lang="zh-CN" altLang="en-US" b="1" dirty="0" smtClean="0">
                  <a:solidFill>
                    <a:srgbClr val="FFFFFF"/>
                  </a:solidFill>
                  <a:latin typeface="+mn-ea"/>
                  <a:cs typeface="Heiti SC Light" charset="-122"/>
                </a:rPr>
                <a:t>完成所有任务点后，可考试</a:t>
              </a:r>
              <a:endParaRPr lang="zh-CN" altLang="en-US" b="1" dirty="0">
                <a:solidFill>
                  <a:srgbClr val="FFFFFF"/>
                </a:solidFill>
                <a:latin typeface="+mn-ea"/>
                <a:cs typeface="Heiti SC Light" charset="-122"/>
              </a:endParaRPr>
            </a:p>
          </p:txBody>
        </p:sp>
        <p:sp>
          <p:nvSpPr>
            <p:cNvPr id="23" name="等腰三角形 9"/>
            <p:cNvSpPr/>
            <p:nvPr/>
          </p:nvSpPr>
          <p:spPr>
            <a:xfrm rot="10800000">
              <a:off x="8824742" y="3093730"/>
              <a:ext cx="325809" cy="2808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mn-ea"/>
              </a:endParaRPr>
            </a:p>
          </p:txBody>
        </p:sp>
      </p:grpSp>
    </p:spTree>
    <p:extLst>
      <p:ext uri="{BB962C8B-B14F-4D97-AF65-F5344CB8AC3E}">
        <p14:creationId xmlns:p14="http://schemas.microsoft.com/office/powerpoint/2010/main" xmlns="" val="266222407"/>
      </p:ext>
    </p:extLst>
  </p:cSld>
  <p:clrMapOvr>
    <a:masterClrMapping/>
  </p:clrMapOvr>
  <p:transition spd="med">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
          <p:cNvGrpSpPr/>
          <p:nvPr/>
        </p:nvGrpSpPr>
        <p:grpSpPr>
          <a:xfrm>
            <a:off x="0" y="1527"/>
            <a:ext cx="3661913" cy="878303"/>
            <a:chOff x="0" y="2036"/>
            <a:chExt cx="4882550" cy="1171070"/>
          </a:xfrm>
        </p:grpSpPr>
        <p:sp>
          <p:nvSpPr>
            <p:cNvPr id="5" name="矩形 4"/>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6" name="矩形 5"/>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grpSp>
        <p:nvGrpSpPr>
          <p:cNvPr id="7" name="组 13"/>
          <p:cNvGrpSpPr/>
          <p:nvPr/>
        </p:nvGrpSpPr>
        <p:grpSpPr>
          <a:xfrm>
            <a:off x="2825014" y="339502"/>
            <a:ext cx="1963010" cy="1403747"/>
            <a:chOff x="2650524" y="1288518"/>
            <a:chExt cx="1963010" cy="1403747"/>
          </a:xfrm>
        </p:grpSpPr>
        <p:grpSp>
          <p:nvGrpSpPr>
            <p:cNvPr id="8" name="组 14"/>
            <p:cNvGrpSpPr/>
            <p:nvPr/>
          </p:nvGrpSpPr>
          <p:grpSpPr>
            <a:xfrm>
              <a:off x="2650524" y="1288518"/>
              <a:ext cx="1322050" cy="1403747"/>
              <a:chOff x="2115136" y="2017574"/>
              <a:chExt cx="1762733" cy="1871663"/>
            </a:xfrm>
          </p:grpSpPr>
          <p:cxnSp>
            <p:nvCxnSpPr>
              <p:cNvPr id="10" name="直接连接符 30"/>
              <p:cNvCxnSpPr/>
              <p:nvPr/>
            </p:nvCxnSpPr>
            <p:spPr>
              <a:xfrm flipH="1">
                <a:off x="2163216" y="2017574"/>
                <a:ext cx="1594789" cy="187166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空心弧 10"/>
              <p:cNvSpPr/>
              <p:nvPr/>
            </p:nvSpPr>
            <p:spPr>
              <a:xfrm>
                <a:off x="2115136" y="2067776"/>
                <a:ext cx="1762733" cy="1762733"/>
              </a:xfrm>
              <a:prstGeom prst="blockArc">
                <a:avLst>
                  <a:gd name="adj1" fmla="val 1636957"/>
                  <a:gd name="adj2" fmla="val 144664"/>
                  <a:gd name="adj3" fmla="val 9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000000"/>
                  </a:solidFill>
                  <a:latin typeface="微软雅黑" panose="020B0503020204020204" pitchFamily="34" charset="-122"/>
                  <a:ea typeface="微软雅黑" panose="020B0503020204020204" pitchFamily="34" charset="-122"/>
                  <a:cs typeface="Microsoft YaHei" charset="0"/>
                </a:endParaRPr>
              </a:p>
            </p:txBody>
          </p:sp>
          <p:sp>
            <p:nvSpPr>
              <p:cNvPr id="12" name="椭圆 11"/>
              <p:cNvSpPr/>
              <p:nvPr/>
            </p:nvSpPr>
            <p:spPr>
              <a:xfrm>
                <a:off x="2157321" y="2121142"/>
                <a:ext cx="1656000" cy="165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kumimoji="1"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9" name="矩形 8"/>
            <p:cNvSpPr/>
            <p:nvPr/>
          </p:nvSpPr>
          <p:spPr>
            <a:xfrm>
              <a:off x="2681649" y="1802528"/>
              <a:ext cx="1931885" cy="400110"/>
            </a:xfrm>
            <a:prstGeom prst="rect">
              <a:avLst/>
            </a:prstGeom>
          </p:spPr>
          <p:txBody>
            <a:bodyPr wrap="square">
              <a:spAutoFit/>
            </a:bodyPr>
            <a:lstStyle/>
            <a:p>
              <a:pPr defTabSz="685800">
                <a:spcBef>
                  <a:spcPts val="900"/>
                </a:spcBef>
              </a:pPr>
              <a:r>
                <a:rPr lang="zh-CN" altLang="en-US" sz="2000" b="1" dirty="0" smtClean="0">
                  <a:solidFill>
                    <a:srgbClr val="C00000"/>
                  </a:solidFill>
                  <a:latin typeface="微软雅黑" panose="020B0503020204020204" pitchFamily="34" charset="-122"/>
                  <a:ea typeface="微软雅黑" panose="020B0503020204020204" pitchFamily="34" charset="-122"/>
                  <a:cs typeface="Microsoft YaHei" charset="0"/>
                </a:rPr>
                <a:t>如何考核</a:t>
              </a:r>
              <a:endParaRPr lang="zh-CN" altLang="en-US" sz="2000" b="1" dirty="0">
                <a:solidFill>
                  <a:srgbClr val="C00000"/>
                </a:solidFill>
                <a:latin typeface="微软雅黑" panose="020B0503020204020204" pitchFamily="34" charset="-122"/>
                <a:ea typeface="微软雅黑" panose="020B0503020204020204" pitchFamily="34" charset="-122"/>
                <a:cs typeface="Microsoft YaHei" charset="0"/>
              </a:endParaRPr>
            </a:p>
          </p:txBody>
        </p:sp>
      </p:grpSp>
      <p:sp>
        <p:nvSpPr>
          <p:cNvPr id="13" name="矩形 12"/>
          <p:cNvSpPr/>
          <p:nvPr/>
        </p:nvSpPr>
        <p:spPr>
          <a:xfrm>
            <a:off x="659009" y="201143"/>
            <a:ext cx="3002904" cy="415498"/>
          </a:xfrm>
          <a:prstGeom prst="rect">
            <a:avLst/>
          </a:prstGeom>
        </p:spPr>
        <p:txBody>
          <a:bodyPr wrap="square">
            <a:spAutoFit/>
          </a:bodyPr>
          <a:lstStyle/>
          <a:p>
            <a:pPr defTabSz="685800"/>
            <a:r>
              <a:rPr lang="zh-CN" altLang="en-US" sz="2100" dirty="0" smtClean="0">
                <a:solidFill>
                  <a:srgbClr val="FFFFFF"/>
                </a:solidFill>
                <a:latin typeface="微软雅黑" panose="020B0503020204020204" pitchFamily="34" charset="-122"/>
                <a:ea typeface="微软雅黑" panose="020B0503020204020204" pitchFamily="34" charset="-122"/>
                <a:cs typeface="Heiti SC Light" charset="-122"/>
              </a:rPr>
              <a:t>操作说明</a:t>
            </a:r>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pic>
        <p:nvPicPr>
          <p:cNvPr id="287746" name="Picture 2"/>
          <p:cNvPicPr>
            <a:picLocks noChangeAspect="1" noChangeArrowheads="1"/>
          </p:cNvPicPr>
          <p:nvPr/>
        </p:nvPicPr>
        <p:blipFill>
          <a:blip r:embed="rId2" cstate="print"/>
          <a:srcRect b="26309"/>
          <a:stretch>
            <a:fillRect/>
          </a:stretch>
        </p:blipFill>
        <p:spPr bwMode="auto">
          <a:xfrm>
            <a:off x="792416" y="1995686"/>
            <a:ext cx="7596008" cy="3024336"/>
          </a:xfrm>
          <a:prstGeom prst="rect">
            <a:avLst/>
          </a:prstGeom>
          <a:noFill/>
          <a:ln w="9525">
            <a:noFill/>
            <a:miter lim="800000"/>
            <a:headEnd/>
            <a:tailEnd/>
          </a:ln>
        </p:spPr>
      </p:pic>
    </p:spTree>
  </p:cSld>
  <p:clrMapOvr>
    <a:masterClrMapping/>
  </p:clrMapOvr>
  <p:transition>
    <p:pull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2958949" y="-9824"/>
            <a:ext cx="6194676" cy="5159671"/>
            <a:chOff x="2958949" y="-9824"/>
            <a:chExt cx="6194676" cy="5159671"/>
          </a:xfrm>
        </p:grpSpPr>
        <p:sp>
          <p:nvSpPr>
            <p:cNvPr id="4" name="矩形 3"/>
            <p:cNvSpPr/>
            <p:nvPr/>
          </p:nvSpPr>
          <p:spPr>
            <a:xfrm>
              <a:off x="3808622" y="-9824"/>
              <a:ext cx="5345003" cy="2211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xmlns="" val="0"/>
                </a:ext>
              </a:extLst>
            </a:blip>
            <a:srcRect r="7330"/>
            <a:stretch/>
          </p:blipFill>
          <p:spPr>
            <a:xfrm>
              <a:off x="2958949" y="695620"/>
              <a:ext cx="6192688" cy="4454227"/>
            </a:xfrm>
            <a:prstGeom prst="rect">
              <a:avLst/>
            </a:prstGeom>
          </p:spPr>
        </p:pic>
      </p:grpSp>
      <p:sp useBgFill="1">
        <p:nvSpPr>
          <p:cNvPr id="12" name="矩形 11"/>
          <p:cNvSpPr/>
          <p:nvPr/>
        </p:nvSpPr>
        <p:spPr>
          <a:xfrm>
            <a:off x="2236" y="-7474"/>
            <a:ext cx="3923928" cy="515097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3000" dirty="0">
              <a:solidFill>
                <a:prstClr val="white"/>
              </a:solidFill>
              <a:latin typeface="微软雅黑" panose="020B0503020204020204" pitchFamily="34" charset="-122"/>
              <a:ea typeface="微软雅黑" panose="020B0503020204020204" pitchFamily="34" charset="-122"/>
            </a:endParaRPr>
          </a:p>
        </p:txBody>
      </p:sp>
      <p:sp>
        <p:nvSpPr>
          <p:cNvPr id="10" name="TextBox 4"/>
          <p:cNvSpPr txBox="1"/>
          <p:nvPr/>
        </p:nvSpPr>
        <p:spPr>
          <a:xfrm>
            <a:off x="395536" y="1493371"/>
            <a:ext cx="3168352" cy="646315"/>
          </a:xfrm>
          <a:prstGeom prst="rect">
            <a:avLst/>
          </a:prstGeom>
          <a:noFill/>
        </p:spPr>
        <p:txBody>
          <a:bodyPr wrap="square" lIns="91424" tIns="45712" rIns="91424" bIns="45712" rtlCol="0">
            <a:spAutoFit/>
          </a:bodyPr>
          <a:lstStyle/>
          <a:p>
            <a:pPr algn="ctr"/>
            <a:r>
              <a:rPr lang="zh-CN" altLang="en-US" sz="36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手机端学习</a:t>
            </a:r>
            <a:endParaRPr lang="zh-CN" altLang="en-US" sz="36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useBgFill="1">
        <p:nvSpPr>
          <p:cNvPr id="3" name="等腰三角形 2"/>
          <p:cNvSpPr/>
          <p:nvPr/>
        </p:nvSpPr>
        <p:spPr>
          <a:xfrm rot="5400000">
            <a:off x="3826994" y="796476"/>
            <a:ext cx="504056" cy="31018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xmlns="" val="1010764797"/>
      </p:ext>
    </p:extLst>
  </p:cSld>
  <p:clrMapOvr>
    <a:masterClrMapping/>
  </p:clrMapOvr>
  <p:transition spd="med">
    <p:pull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H_Other_1"/>
          <p:cNvSpPr>
            <a:spLocks/>
          </p:cNvSpPr>
          <p:nvPr/>
        </p:nvSpPr>
        <p:spPr bwMode="auto">
          <a:xfrm>
            <a:off x="1420540" y="1324595"/>
            <a:ext cx="2211388" cy="2217737"/>
          </a:xfrm>
          <a:custGeom>
            <a:avLst/>
            <a:gdLst>
              <a:gd name="T0" fmla="*/ 0 w 8242300"/>
              <a:gd name="T1" fmla="*/ 7 h 8267700"/>
              <a:gd name="T2" fmla="*/ 6 w 8242300"/>
              <a:gd name="T3" fmla="*/ 60 h 8267700"/>
              <a:gd name="T4" fmla="*/ 59 w 8242300"/>
              <a:gd name="T5" fmla="*/ 52 h 8267700"/>
              <a:gd name="T6" fmla="*/ 52 w 8242300"/>
              <a:gd name="T7" fmla="*/ 0 h 8267700"/>
              <a:gd name="T8" fmla="*/ 0 w 8242300"/>
              <a:gd name="T9" fmla="*/ 7 h 8267700"/>
              <a:gd name="T10" fmla="*/ 0 60000 65536"/>
              <a:gd name="T11" fmla="*/ 0 60000 65536"/>
              <a:gd name="T12" fmla="*/ 0 60000 65536"/>
              <a:gd name="T13" fmla="*/ 0 60000 65536"/>
              <a:gd name="T14" fmla="*/ 0 60000 65536"/>
              <a:gd name="T15" fmla="*/ 0 w 8242300"/>
              <a:gd name="T16" fmla="*/ 0 h 8267700"/>
              <a:gd name="T17" fmla="*/ 8242300 w 8242300"/>
              <a:gd name="T18" fmla="*/ 8267700 h 8267700"/>
            </a:gdLst>
            <a:ahLst/>
            <a:cxnLst>
              <a:cxn ang="T10">
                <a:pos x="T0" y="T1"/>
              </a:cxn>
              <a:cxn ang="T11">
                <a:pos x="T2" y="T3"/>
              </a:cxn>
              <a:cxn ang="T12">
                <a:pos x="T4" y="T5"/>
              </a:cxn>
              <a:cxn ang="T13">
                <a:pos x="T6" y="T7"/>
              </a:cxn>
              <a:cxn ang="T14">
                <a:pos x="T8" y="T9"/>
              </a:cxn>
            </a:cxnLst>
            <a:rect l="T15" t="T16" r="T17" b="T18"/>
            <a:pathLst>
              <a:path w="8242300" h="8267700">
                <a:moveTo>
                  <a:pt x="0" y="927100"/>
                </a:moveTo>
                <a:lnTo>
                  <a:pt x="787400" y="8267700"/>
                </a:lnTo>
                <a:lnTo>
                  <a:pt x="8242300" y="7200900"/>
                </a:lnTo>
                <a:lnTo>
                  <a:pt x="7251700" y="0"/>
                </a:lnTo>
                <a:lnTo>
                  <a:pt x="0" y="927100"/>
                </a:lnTo>
                <a:close/>
              </a:path>
            </a:pathLst>
          </a:custGeom>
          <a:solidFill>
            <a:srgbClr val="FEF2D6"/>
          </a:solidFill>
          <a:ln w="9525">
            <a:noFill/>
            <a:round/>
            <a:headEnd/>
            <a:tailEnd/>
          </a:ln>
        </p:spPr>
        <p:txBody>
          <a:bodyPr anchor="ctr"/>
          <a:lstStyle/>
          <a:p>
            <a:endParaRPr lang="zh-CN" altLang="en-US"/>
          </a:p>
        </p:txBody>
      </p:sp>
      <p:sp>
        <p:nvSpPr>
          <p:cNvPr id="11" name="MH_Other_3"/>
          <p:cNvSpPr>
            <a:spLocks/>
          </p:cNvSpPr>
          <p:nvPr/>
        </p:nvSpPr>
        <p:spPr bwMode="auto">
          <a:xfrm>
            <a:off x="5092948" y="1324595"/>
            <a:ext cx="2211388" cy="2217737"/>
          </a:xfrm>
          <a:custGeom>
            <a:avLst/>
            <a:gdLst>
              <a:gd name="T0" fmla="*/ 0 w 8242300"/>
              <a:gd name="T1" fmla="*/ 7 h 8267700"/>
              <a:gd name="T2" fmla="*/ 6 w 8242300"/>
              <a:gd name="T3" fmla="*/ 60 h 8267700"/>
              <a:gd name="T4" fmla="*/ 59 w 8242300"/>
              <a:gd name="T5" fmla="*/ 52 h 8267700"/>
              <a:gd name="T6" fmla="*/ 52 w 8242300"/>
              <a:gd name="T7" fmla="*/ 0 h 8267700"/>
              <a:gd name="T8" fmla="*/ 0 w 8242300"/>
              <a:gd name="T9" fmla="*/ 7 h 8267700"/>
              <a:gd name="T10" fmla="*/ 0 60000 65536"/>
              <a:gd name="T11" fmla="*/ 0 60000 65536"/>
              <a:gd name="T12" fmla="*/ 0 60000 65536"/>
              <a:gd name="T13" fmla="*/ 0 60000 65536"/>
              <a:gd name="T14" fmla="*/ 0 60000 65536"/>
              <a:gd name="T15" fmla="*/ 0 w 8242300"/>
              <a:gd name="T16" fmla="*/ 0 h 8267700"/>
              <a:gd name="T17" fmla="*/ 8242300 w 8242300"/>
              <a:gd name="T18" fmla="*/ 8267700 h 8267700"/>
            </a:gdLst>
            <a:ahLst/>
            <a:cxnLst>
              <a:cxn ang="T10">
                <a:pos x="T0" y="T1"/>
              </a:cxn>
              <a:cxn ang="T11">
                <a:pos x="T2" y="T3"/>
              </a:cxn>
              <a:cxn ang="T12">
                <a:pos x="T4" y="T5"/>
              </a:cxn>
              <a:cxn ang="T13">
                <a:pos x="T6" y="T7"/>
              </a:cxn>
              <a:cxn ang="T14">
                <a:pos x="T8" y="T9"/>
              </a:cxn>
            </a:cxnLst>
            <a:rect l="T15" t="T16" r="T17" b="T18"/>
            <a:pathLst>
              <a:path w="8242300" h="8267700">
                <a:moveTo>
                  <a:pt x="0" y="927100"/>
                </a:moveTo>
                <a:lnTo>
                  <a:pt x="787400" y="8267700"/>
                </a:lnTo>
                <a:lnTo>
                  <a:pt x="8242300" y="7200900"/>
                </a:lnTo>
                <a:lnTo>
                  <a:pt x="7251700" y="0"/>
                </a:lnTo>
                <a:lnTo>
                  <a:pt x="0" y="927100"/>
                </a:lnTo>
                <a:close/>
              </a:path>
            </a:pathLst>
          </a:custGeom>
          <a:solidFill>
            <a:srgbClr val="FBE1E3"/>
          </a:solidFill>
          <a:ln w="9525">
            <a:noFill/>
            <a:round/>
            <a:headEnd/>
            <a:tailEnd/>
          </a:ln>
        </p:spPr>
        <p:txBody>
          <a:bodyPr anchor="ctr"/>
          <a:lstStyle/>
          <a:p>
            <a:endParaRPr lang="zh-CN" altLang="en-US"/>
          </a:p>
        </p:txBody>
      </p:sp>
      <p:sp>
        <p:nvSpPr>
          <p:cNvPr id="12" name="MH_SubTitle_1"/>
          <p:cNvSpPr>
            <a:spLocks noChangeArrowheads="1"/>
          </p:cNvSpPr>
          <p:nvPr/>
        </p:nvSpPr>
        <p:spPr bwMode="auto">
          <a:xfrm>
            <a:off x="1331640" y="1119807"/>
            <a:ext cx="2419350" cy="2532063"/>
          </a:xfrm>
          <a:custGeom>
            <a:avLst/>
            <a:gdLst>
              <a:gd name="T0" fmla="*/ 0 w 9017122"/>
              <a:gd name="T1" fmla="*/ 0 h 9436100"/>
              <a:gd name="T2" fmla="*/ 0 w 9017122"/>
              <a:gd name="T3" fmla="*/ 1 h 9436100"/>
              <a:gd name="T4" fmla="*/ 1 w 9017122"/>
              <a:gd name="T5" fmla="*/ 1 h 9436100"/>
              <a:gd name="T6" fmla="*/ 1 w 9017122"/>
              <a:gd name="T7" fmla="*/ 1 h 9436100"/>
              <a:gd name="T8" fmla="*/ 1 w 9017122"/>
              <a:gd name="T9" fmla="*/ 1 h 9436100"/>
              <a:gd name="T10" fmla="*/ 1 w 9017122"/>
              <a:gd name="T11" fmla="*/ 0 h 9436100"/>
              <a:gd name="T12" fmla="*/ 0 w 9017122"/>
              <a:gd name="T13" fmla="*/ 0 h 9436100"/>
              <a:gd name="T14" fmla="*/ 0 60000 65536"/>
              <a:gd name="T15" fmla="*/ 0 60000 65536"/>
              <a:gd name="T16" fmla="*/ 0 60000 65536"/>
              <a:gd name="T17" fmla="*/ 0 60000 65536"/>
              <a:gd name="T18" fmla="*/ 0 60000 65536"/>
              <a:gd name="T19" fmla="*/ 0 60000 65536"/>
              <a:gd name="T20" fmla="*/ 0 60000 65536"/>
              <a:gd name="T21" fmla="*/ 0 w 9017122"/>
              <a:gd name="T22" fmla="*/ 0 h 9436100"/>
              <a:gd name="T23" fmla="*/ 9017122 w 9017122"/>
              <a:gd name="T24" fmla="*/ 9436100 h 94361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17122" h="9436100">
                <a:moveTo>
                  <a:pt x="0" y="2438400"/>
                </a:moveTo>
                <a:lnTo>
                  <a:pt x="2438400" y="9436100"/>
                </a:lnTo>
                <a:lnTo>
                  <a:pt x="6959600" y="7708900"/>
                </a:lnTo>
                <a:cubicBezTo>
                  <a:pt x="7632700" y="7480300"/>
                  <a:pt x="8636000" y="6997700"/>
                  <a:pt x="8915400" y="6464300"/>
                </a:cubicBezTo>
                <a:cubicBezTo>
                  <a:pt x="9194800" y="5930900"/>
                  <a:pt x="8830733" y="5173133"/>
                  <a:pt x="8636000" y="4508500"/>
                </a:cubicBezTo>
                <a:lnTo>
                  <a:pt x="6896100" y="0"/>
                </a:lnTo>
                <a:lnTo>
                  <a:pt x="0" y="2438400"/>
                </a:lnTo>
                <a:close/>
              </a:path>
            </a:pathLst>
          </a:custGeom>
          <a:solidFill>
            <a:srgbClr val="FBB10D"/>
          </a:solidFill>
          <a:ln w="9525">
            <a:noFill/>
            <a:miter lim="800000"/>
            <a:headEnd/>
            <a:tailEnd/>
          </a:ln>
        </p:spPr>
        <p:txBody>
          <a:bodyPr lIns="216000" anchor="ctr"/>
          <a:lstStyle/>
          <a:p>
            <a:pPr algn="ctr">
              <a:lnSpc>
                <a:spcPct val="120000"/>
              </a:lnSpc>
            </a:pPr>
            <a:r>
              <a:rPr lang="zh-CN" altLang="en-US" sz="2000" b="1" dirty="0">
                <a:solidFill>
                  <a:srgbClr val="FFFFFF"/>
                </a:solidFill>
                <a:latin typeface="微软雅黑" pitchFamily="34" charset="-122"/>
                <a:ea typeface="微软雅黑" pitchFamily="34" charset="-122"/>
              </a:rPr>
              <a:t>下载客户端</a:t>
            </a:r>
          </a:p>
          <a:p>
            <a:pPr algn="ctr">
              <a:lnSpc>
                <a:spcPct val="120000"/>
              </a:lnSpc>
            </a:pPr>
            <a:r>
              <a:rPr lang="zh-CN" altLang="en-US" sz="2000" b="1" dirty="0">
                <a:solidFill>
                  <a:srgbClr val="FFFFFF"/>
                </a:solidFill>
                <a:latin typeface="微软雅黑" pitchFamily="34" charset="-122"/>
                <a:ea typeface="微软雅黑" pitchFamily="34" charset="-122"/>
              </a:rPr>
              <a:t>“超星”</a:t>
            </a:r>
          </a:p>
        </p:txBody>
      </p:sp>
      <p:sp>
        <p:nvSpPr>
          <p:cNvPr id="14" name="MH_SubTitle_3"/>
          <p:cNvSpPr>
            <a:spLocks noChangeArrowheads="1"/>
          </p:cNvSpPr>
          <p:nvPr/>
        </p:nvSpPr>
        <p:spPr bwMode="auto">
          <a:xfrm>
            <a:off x="5004048" y="1119807"/>
            <a:ext cx="2419350" cy="2532063"/>
          </a:xfrm>
          <a:custGeom>
            <a:avLst/>
            <a:gdLst>
              <a:gd name="T0" fmla="*/ 0 w 9017122"/>
              <a:gd name="T1" fmla="*/ 0 h 9436100"/>
              <a:gd name="T2" fmla="*/ 0 w 9017122"/>
              <a:gd name="T3" fmla="*/ 1 h 9436100"/>
              <a:gd name="T4" fmla="*/ 1 w 9017122"/>
              <a:gd name="T5" fmla="*/ 1 h 9436100"/>
              <a:gd name="T6" fmla="*/ 1 w 9017122"/>
              <a:gd name="T7" fmla="*/ 1 h 9436100"/>
              <a:gd name="T8" fmla="*/ 1 w 9017122"/>
              <a:gd name="T9" fmla="*/ 1 h 9436100"/>
              <a:gd name="T10" fmla="*/ 1 w 9017122"/>
              <a:gd name="T11" fmla="*/ 0 h 9436100"/>
              <a:gd name="T12" fmla="*/ 0 w 9017122"/>
              <a:gd name="T13" fmla="*/ 0 h 9436100"/>
              <a:gd name="T14" fmla="*/ 0 60000 65536"/>
              <a:gd name="T15" fmla="*/ 0 60000 65536"/>
              <a:gd name="T16" fmla="*/ 0 60000 65536"/>
              <a:gd name="T17" fmla="*/ 0 60000 65536"/>
              <a:gd name="T18" fmla="*/ 0 60000 65536"/>
              <a:gd name="T19" fmla="*/ 0 60000 65536"/>
              <a:gd name="T20" fmla="*/ 0 60000 65536"/>
              <a:gd name="T21" fmla="*/ 0 w 9017122"/>
              <a:gd name="T22" fmla="*/ 0 h 9436100"/>
              <a:gd name="T23" fmla="*/ 9017122 w 9017122"/>
              <a:gd name="T24" fmla="*/ 9436100 h 94361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017122" h="9436100">
                <a:moveTo>
                  <a:pt x="0" y="2438400"/>
                </a:moveTo>
                <a:lnTo>
                  <a:pt x="2438400" y="9436100"/>
                </a:lnTo>
                <a:lnTo>
                  <a:pt x="6959600" y="7708900"/>
                </a:lnTo>
                <a:cubicBezTo>
                  <a:pt x="7632700" y="7480300"/>
                  <a:pt x="8636000" y="6997700"/>
                  <a:pt x="8915400" y="6464300"/>
                </a:cubicBezTo>
                <a:cubicBezTo>
                  <a:pt x="9194800" y="5930900"/>
                  <a:pt x="8830733" y="5173133"/>
                  <a:pt x="8636000" y="4508500"/>
                </a:cubicBezTo>
                <a:lnTo>
                  <a:pt x="6896100" y="0"/>
                </a:lnTo>
                <a:lnTo>
                  <a:pt x="0" y="2438400"/>
                </a:lnTo>
                <a:close/>
              </a:path>
            </a:pathLst>
          </a:custGeom>
          <a:solidFill>
            <a:srgbClr val="ED6D79"/>
          </a:solidFill>
          <a:ln w="9525">
            <a:noFill/>
            <a:miter lim="800000"/>
            <a:headEnd/>
            <a:tailEnd/>
          </a:ln>
        </p:spPr>
        <p:txBody>
          <a:bodyPr lIns="216000" anchor="ctr"/>
          <a:lstStyle/>
          <a:p>
            <a:pPr algn="ctr">
              <a:lnSpc>
                <a:spcPct val="120000"/>
              </a:lnSpc>
            </a:pPr>
            <a:r>
              <a:rPr lang="zh-CN" altLang="en-US" sz="2000" b="1" dirty="0">
                <a:solidFill>
                  <a:srgbClr val="FFFFFF"/>
                </a:solidFill>
                <a:latin typeface="微软雅黑" pitchFamily="34" charset="-122"/>
                <a:ea typeface="微软雅黑" pitchFamily="34" charset="-122"/>
              </a:rPr>
              <a:t>输入学号和</a:t>
            </a:r>
            <a:r>
              <a:rPr lang="zh-CN" altLang="en-US" sz="2000" b="1" dirty="0" smtClean="0">
                <a:solidFill>
                  <a:srgbClr val="FFFFFF"/>
                </a:solidFill>
                <a:latin typeface="微软雅黑" pitchFamily="34" charset="-122"/>
                <a:ea typeface="微软雅黑" pitchFamily="34" charset="-122"/>
              </a:rPr>
              <a:t>密码</a:t>
            </a:r>
            <a:endParaRPr lang="en-US" altLang="zh-CN" sz="2000" b="1" dirty="0" smtClean="0">
              <a:solidFill>
                <a:srgbClr val="FFFFFF"/>
              </a:solidFill>
              <a:latin typeface="微软雅黑" pitchFamily="34" charset="-122"/>
              <a:ea typeface="微软雅黑" pitchFamily="34" charset="-122"/>
            </a:endParaRPr>
          </a:p>
          <a:p>
            <a:pPr algn="ctr">
              <a:lnSpc>
                <a:spcPct val="120000"/>
              </a:lnSpc>
            </a:pPr>
            <a:r>
              <a:rPr lang="zh-CN" altLang="en-US" sz="2000" b="1" dirty="0" smtClean="0">
                <a:solidFill>
                  <a:srgbClr val="FFFFFF"/>
                </a:solidFill>
                <a:latin typeface="微软雅黑" pitchFamily="34" charset="-122"/>
                <a:ea typeface="微软雅黑" pitchFamily="34" charset="-122"/>
              </a:rPr>
              <a:t>登录</a:t>
            </a:r>
            <a:endParaRPr lang="zh-CN" altLang="en-US" sz="2000" b="1" dirty="0">
              <a:solidFill>
                <a:srgbClr val="FFFFFF"/>
              </a:solidFill>
              <a:latin typeface="微软雅黑" pitchFamily="34" charset="-122"/>
              <a:ea typeface="微软雅黑" pitchFamily="34" charset="-122"/>
            </a:endParaRPr>
          </a:p>
        </p:txBody>
      </p:sp>
      <p:pic>
        <p:nvPicPr>
          <p:cNvPr id="15" name="MH_Other_4"/>
          <p:cNvPicPr>
            <a:picLocks noChangeAspect="1" noChangeArrowheads="1"/>
          </p:cNvPicPr>
          <p:nvPr/>
        </p:nvPicPr>
        <p:blipFill>
          <a:blip r:embed="rId2" cstate="print"/>
          <a:srcRect/>
          <a:stretch>
            <a:fillRect/>
          </a:stretch>
        </p:blipFill>
        <p:spPr bwMode="auto">
          <a:xfrm>
            <a:off x="5197723" y="1508745"/>
            <a:ext cx="296863" cy="401637"/>
          </a:xfrm>
          <a:prstGeom prst="rect">
            <a:avLst/>
          </a:prstGeom>
          <a:noFill/>
          <a:ln w="9525">
            <a:noFill/>
            <a:miter lim="800000"/>
            <a:headEnd/>
            <a:tailEnd/>
          </a:ln>
        </p:spPr>
      </p:pic>
      <p:pic>
        <p:nvPicPr>
          <p:cNvPr id="16" name="MH_Other_5"/>
          <p:cNvPicPr>
            <a:picLocks noChangeAspect="1" noChangeArrowheads="1"/>
          </p:cNvPicPr>
          <p:nvPr/>
        </p:nvPicPr>
        <p:blipFill>
          <a:blip r:embed="rId2" cstate="print"/>
          <a:srcRect/>
          <a:stretch>
            <a:fillRect/>
          </a:stretch>
        </p:blipFill>
        <p:spPr bwMode="auto">
          <a:xfrm>
            <a:off x="1525315" y="1508745"/>
            <a:ext cx="296863" cy="401637"/>
          </a:xfrm>
          <a:prstGeom prst="rect">
            <a:avLst/>
          </a:prstGeom>
          <a:noFill/>
          <a:ln w="9525">
            <a:noFill/>
            <a:miter lim="800000"/>
            <a:headEnd/>
            <a:tailEnd/>
          </a:ln>
        </p:spPr>
      </p:pic>
      <p:sp>
        <p:nvSpPr>
          <p:cNvPr id="18" name="矩形 17"/>
          <p:cNvSpPr/>
          <p:nvPr/>
        </p:nvSpPr>
        <p:spPr>
          <a:xfrm>
            <a:off x="107504" y="4506674"/>
            <a:ext cx="8892480" cy="369332"/>
          </a:xfrm>
          <a:prstGeom prst="rect">
            <a:avLst/>
          </a:prstGeom>
        </p:spPr>
        <p:txBody>
          <a:bodyPr wrap="square">
            <a:spAutoFit/>
          </a:bodyPr>
          <a:lstStyle/>
          <a:p>
            <a:r>
              <a:rPr lang="zh-CN" altLang="en-US" b="1" dirty="0" smtClean="0">
                <a:solidFill>
                  <a:schemeClr val="bg1"/>
                </a:solidFill>
              </a:rPr>
              <a:t>目前支持的移动终端包括安卓系统、</a:t>
            </a:r>
            <a:r>
              <a:rPr lang="en-US" altLang="zh-CN" b="1" dirty="0" err="1" smtClean="0">
                <a:solidFill>
                  <a:schemeClr val="bg1"/>
                </a:solidFill>
              </a:rPr>
              <a:t>iOS</a:t>
            </a:r>
            <a:r>
              <a:rPr lang="zh-CN" altLang="en-US" b="1" dirty="0" smtClean="0">
                <a:solidFill>
                  <a:schemeClr val="bg1"/>
                </a:solidFill>
              </a:rPr>
              <a:t>系统手机和安卓系统平板电脑</a:t>
            </a:r>
            <a:r>
              <a:rPr lang="en-US" altLang="zh-CN" b="1" dirty="0" smtClean="0">
                <a:solidFill>
                  <a:schemeClr val="bg1"/>
                </a:solidFill>
              </a:rPr>
              <a:t>, </a:t>
            </a:r>
            <a:r>
              <a:rPr lang="zh-CN" altLang="en-US" b="1" dirty="0" smtClean="0">
                <a:solidFill>
                  <a:schemeClr val="bg1"/>
                </a:solidFill>
              </a:rPr>
              <a:t>暂时不支持</a:t>
            </a:r>
            <a:r>
              <a:rPr lang="en-US" altLang="zh-CN" b="1" dirty="0" err="1" smtClean="0">
                <a:solidFill>
                  <a:schemeClr val="bg1"/>
                </a:solidFill>
              </a:rPr>
              <a:t>iPad</a:t>
            </a:r>
            <a:r>
              <a:rPr lang="zh-CN" altLang="en-US" b="1" dirty="0" smtClean="0">
                <a:solidFill>
                  <a:schemeClr val="bg1"/>
                </a:solidFill>
              </a:rPr>
              <a:t>。</a:t>
            </a:r>
            <a:endParaRPr lang="zh-CN" altLang="en-US" b="1" dirty="0">
              <a:solidFill>
                <a:schemeClr val="bg1"/>
              </a:solidFill>
            </a:endParaRPr>
          </a:p>
        </p:txBody>
      </p:sp>
    </p:spTree>
    <p:extLst>
      <p:ext uri="{BB962C8B-B14F-4D97-AF65-F5344CB8AC3E}">
        <p14:creationId xmlns:p14="http://schemas.microsoft.com/office/powerpoint/2010/main" xmlns="" val="219994425"/>
      </p:ext>
    </p:extLst>
  </p:cSld>
  <p:clrMapOvr>
    <a:masterClrMapping/>
  </p:clrMapOvr>
  <p:transition spd="med">
    <p:pull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419872" y="3435846"/>
            <a:ext cx="4608512" cy="1421912"/>
          </a:xfrm>
          <a:prstGeom prst="rect">
            <a:avLst/>
          </a:prstGeom>
        </p:spPr>
        <p:txBody>
          <a:bodyPr wrap="square" lIns="91424" tIns="45712" rIns="91424" bIns="45712">
            <a:spAutoFit/>
          </a:bodyPr>
          <a:lstStyle/>
          <a:p>
            <a:pPr algn="ctr">
              <a:lnSpc>
                <a:spcPct val="120000"/>
              </a:lnSpc>
            </a:pPr>
            <a:r>
              <a:rPr lang="zh-CN" altLang="en-US" sz="2400" dirty="0" smtClean="0">
                <a:solidFill>
                  <a:schemeClr val="bg1"/>
                </a:solidFill>
                <a:ea typeface="微软雅黑" pitchFamily="34" charset="-122"/>
              </a:rPr>
              <a:t>直接搜索“超星”</a:t>
            </a:r>
            <a:endParaRPr lang="en-US" altLang="zh-CN" sz="2400" dirty="0" smtClean="0">
              <a:solidFill>
                <a:schemeClr val="bg1"/>
              </a:solidFill>
              <a:ea typeface="微软雅黑" pitchFamily="34" charset="-122"/>
            </a:endParaRPr>
          </a:p>
          <a:p>
            <a:pPr algn="ctr">
              <a:lnSpc>
                <a:spcPct val="120000"/>
              </a:lnSpc>
            </a:pPr>
            <a:r>
              <a:rPr lang="zh-CN" altLang="en-US" sz="2400" dirty="0" smtClean="0">
                <a:solidFill>
                  <a:schemeClr val="bg1"/>
                </a:solidFill>
                <a:ea typeface="微软雅黑" pitchFamily="34" charset="-122"/>
              </a:rPr>
              <a:t>或</a:t>
            </a:r>
            <a:endParaRPr lang="en-US" altLang="zh-CN" sz="2400" dirty="0" smtClean="0">
              <a:solidFill>
                <a:schemeClr val="bg1"/>
              </a:solidFill>
              <a:ea typeface="微软雅黑" pitchFamily="34" charset="-122"/>
            </a:endParaRPr>
          </a:p>
          <a:p>
            <a:pPr algn="ctr">
              <a:lnSpc>
                <a:spcPct val="120000"/>
              </a:lnSpc>
            </a:pPr>
            <a:r>
              <a:rPr lang="zh-CN" altLang="en-US" sz="2400" dirty="0" smtClean="0">
                <a:solidFill>
                  <a:schemeClr val="bg1"/>
                </a:solidFill>
                <a:ea typeface="微软雅黑" pitchFamily="34" charset="-122"/>
              </a:rPr>
              <a:t>“扫一扫”下载客户端</a:t>
            </a:r>
            <a:endParaRPr lang="zh-CN" altLang="en-US" sz="2400" dirty="0">
              <a:solidFill>
                <a:schemeClr val="bg1"/>
              </a:solidFill>
              <a:latin typeface="黑体" panose="02010609060101010101" pitchFamily="49" charset="-122"/>
              <a:ea typeface="黑体" panose="02010609060101010101" pitchFamily="49" charset="-122"/>
            </a:endParaRPr>
          </a:p>
        </p:txBody>
      </p:sp>
      <p:pic>
        <p:nvPicPr>
          <p:cNvPr id="282626" name="Picture 2" descr="C:\Users\xinxingxing\Desktop\超星二维码.jpg"/>
          <p:cNvPicPr>
            <a:picLocks noChangeAspect="1" noChangeArrowheads="1"/>
          </p:cNvPicPr>
          <p:nvPr/>
        </p:nvPicPr>
        <p:blipFill>
          <a:blip r:embed="rId3" cstate="print"/>
          <a:srcRect/>
          <a:stretch>
            <a:fillRect/>
          </a:stretch>
        </p:blipFill>
        <p:spPr bwMode="auto">
          <a:xfrm>
            <a:off x="4427984" y="915566"/>
            <a:ext cx="2464466" cy="2376264"/>
          </a:xfrm>
          <a:prstGeom prst="rect">
            <a:avLst/>
          </a:prstGeom>
          <a:noFill/>
        </p:spPr>
      </p:pic>
      <p:pic>
        <p:nvPicPr>
          <p:cNvPr id="289794" name="Picture 2"/>
          <p:cNvPicPr>
            <a:picLocks noChangeAspect="1" noChangeArrowheads="1"/>
          </p:cNvPicPr>
          <p:nvPr/>
        </p:nvPicPr>
        <p:blipFill>
          <a:blip r:embed="rId4" cstate="print"/>
          <a:srcRect/>
          <a:stretch>
            <a:fillRect/>
          </a:stretch>
        </p:blipFill>
        <p:spPr bwMode="auto">
          <a:xfrm>
            <a:off x="309525" y="51470"/>
            <a:ext cx="2822315" cy="5020445"/>
          </a:xfrm>
          <a:prstGeom prst="rect">
            <a:avLst/>
          </a:prstGeom>
          <a:noFill/>
          <a:ln w="9525">
            <a:noFill/>
            <a:miter lim="800000"/>
            <a:headEnd/>
            <a:tailEnd/>
          </a:ln>
        </p:spPr>
      </p:pic>
    </p:spTree>
    <p:extLst>
      <p:ext uri="{BB962C8B-B14F-4D97-AF65-F5344CB8AC3E}">
        <p14:creationId xmlns:p14="http://schemas.microsoft.com/office/powerpoint/2010/main" xmlns="" val="568122272"/>
      </p:ext>
    </p:extLst>
  </p:cSld>
  <p:clrMapOvr>
    <a:masterClrMapping/>
  </p:clrMapOvr>
  <p:transition spd="med">
    <p:pull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矩形 8"/>
          <p:cNvSpPr>
            <a:spLocks noChangeArrowheads="1"/>
          </p:cNvSpPr>
          <p:nvPr/>
        </p:nvSpPr>
        <p:spPr bwMode="auto">
          <a:xfrm>
            <a:off x="1357314" y="642938"/>
            <a:ext cx="6643687" cy="752725"/>
          </a:xfrm>
          <a:prstGeom prst="rect">
            <a:avLst/>
          </a:prstGeom>
          <a:noFill/>
          <a:ln>
            <a:noFill/>
          </a:ln>
          <a:extLst/>
        </p:spPr>
        <p:txBody>
          <a:bodyPr lIns="76788" tIns="38395" rIns="76788" bIns="38395">
            <a:spAutoFit/>
          </a:bodyPr>
          <a:lstStyle>
            <a:lvl1pPr>
              <a:defRPr i="1">
                <a:solidFill>
                  <a:schemeClr val="tx1"/>
                </a:solidFill>
                <a:latin typeface="Arial" panose="020B0604020202020204" pitchFamily="34" charset="0"/>
                <a:ea typeface="华文细黑" panose="02010600040101010101" pitchFamily="2" charset="-122"/>
              </a:defRPr>
            </a:lvl1pPr>
            <a:lvl2pPr marL="742950" indent="-285750">
              <a:defRPr i="1">
                <a:solidFill>
                  <a:schemeClr val="tx1"/>
                </a:solidFill>
                <a:latin typeface="Arial" panose="020B0604020202020204" pitchFamily="34" charset="0"/>
                <a:ea typeface="华文细黑" panose="02010600040101010101" pitchFamily="2" charset="-122"/>
              </a:defRPr>
            </a:lvl2pPr>
            <a:lvl3pPr marL="1143000" indent="-228600">
              <a:defRPr i="1">
                <a:solidFill>
                  <a:schemeClr val="tx1"/>
                </a:solidFill>
                <a:latin typeface="Arial" panose="020B0604020202020204" pitchFamily="34" charset="0"/>
                <a:ea typeface="华文细黑" panose="02010600040101010101" pitchFamily="2" charset="-122"/>
              </a:defRPr>
            </a:lvl3pPr>
            <a:lvl4pPr marL="1600200" indent="-228600">
              <a:defRPr i="1">
                <a:solidFill>
                  <a:schemeClr val="tx1"/>
                </a:solidFill>
                <a:latin typeface="Arial" panose="020B0604020202020204" pitchFamily="34" charset="0"/>
                <a:ea typeface="华文细黑" panose="02010600040101010101" pitchFamily="2" charset="-122"/>
              </a:defRPr>
            </a:lvl4pPr>
            <a:lvl5pPr marL="2057400" indent="-228600">
              <a:defRPr i="1">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algn="ctr">
              <a:lnSpc>
                <a:spcPct val="150000"/>
              </a:lnSpc>
              <a:buFont typeface="Arial" panose="020B0604020202020204" pitchFamily="34" charset="0"/>
              <a:buNone/>
              <a:defRPr/>
            </a:pPr>
            <a:endParaRPr lang="zh-CN" altLang="en-US" sz="2925" b="1" smtClean="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17411" name="图片 1"/>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2" y="0"/>
            <a:ext cx="9180512" cy="5143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78015453"/>
      </p:ext>
    </p:extLst>
  </p:cSld>
  <p:clrMapOvr>
    <a:masterClrMapping/>
  </p:clrMapOvr>
  <p:transition>
    <p:pull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chemeClr val="bg1"/>
                </a:solidFill>
              </a:rPr>
              <a:t>输入邮箱</a:t>
            </a:r>
            <a:r>
              <a:rPr lang="en-US" altLang="zh-CN" dirty="0" smtClean="0">
                <a:solidFill>
                  <a:schemeClr val="bg1"/>
                </a:solidFill>
              </a:rPr>
              <a:t>/</a:t>
            </a:r>
            <a:r>
              <a:rPr lang="zh-CN" altLang="en-US" dirty="0" smtClean="0">
                <a:solidFill>
                  <a:schemeClr val="bg1"/>
                </a:solidFill>
              </a:rPr>
              <a:t>手机，获取验证码</a:t>
            </a:r>
            <a:endParaRPr lang="zh-CN" altLang="en-US" dirty="0">
              <a:solidFill>
                <a:schemeClr val="bg1"/>
              </a:solidFill>
            </a:endParaRPr>
          </a:p>
        </p:txBody>
      </p:sp>
      <p:pic>
        <p:nvPicPr>
          <p:cNvPr id="296962" name="Picture 2"/>
          <p:cNvPicPr>
            <a:picLocks noGrp="1" noChangeAspect="1" noChangeArrowheads="1"/>
          </p:cNvPicPr>
          <p:nvPr>
            <p:ph idx="1"/>
          </p:nvPr>
        </p:nvPicPr>
        <p:blipFill>
          <a:blip r:embed="rId2" cstate="print"/>
          <a:srcRect b="46859"/>
          <a:stretch>
            <a:fillRect/>
          </a:stretch>
        </p:blipFill>
        <p:spPr bwMode="auto">
          <a:xfrm>
            <a:off x="2627784" y="1203598"/>
            <a:ext cx="3888432" cy="36753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9" name="Picture 3"/>
          <p:cNvPicPr>
            <a:picLocks noChangeAspect="1" noChangeArrowheads="1"/>
          </p:cNvPicPr>
          <p:nvPr/>
        </p:nvPicPr>
        <p:blipFill>
          <a:blip r:embed="rId2" cstate="print"/>
          <a:srcRect/>
          <a:stretch>
            <a:fillRect/>
          </a:stretch>
        </p:blipFill>
        <p:spPr bwMode="auto">
          <a:xfrm>
            <a:off x="3563888" y="1118443"/>
            <a:ext cx="4657264" cy="4025057"/>
          </a:xfrm>
          <a:prstGeom prst="rect">
            <a:avLst/>
          </a:prstGeom>
          <a:noFill/>
          <a:ln w="9525">
            <a:noFill/>
            <a:miter lim="800000"/>
            <a:headEnd/>
            <a:tailEnd/>
          </a:ln>
        </p:spPr>
      </p:pic>
      <p:sp>
        <p:nvSpPr>
          <p:cNvPr id="6" name="圆角矩形标注 5"/>
          <p:cNvSpPr/>
          <p:nvPr/>
        </p:nvSpPr>
        <p:spPr>
          <a:xfrm>
            <a:off x="1043608" y="4083918"/>
            <a:ext cx="2232248" cy="1059582"/>
          </a:xfrm>
          <a:prstGeom prst="wedgeRoundRectCallout">
            <a:avLst>
              <a:gd name="adj1" fmla="val 119421"/>
              <a:gd name="adj2" fmla="val -178059"/>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spcBef>
                <a:spcPts val="900"/>
              </a:spcBef>
            </a:pPr>
            <a:r>
              <a:rPr lang="zh-CN" altLang="en-US"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点击“设置”，完善信息，方可在手机客户端登陆学习</a:t>
            </a:r>
            <a:endParaRPr lang="zh-CN" altLang="en-US"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5" name="矩形 4"/>
          <p:cNvSpPr/>
          <p:nvPr/>
        </p:nvSpPr>
        <p:spPr>
          <a:xfrm>
            <a:off x="1836039" y="0"/>
            <a:ext cx="5844869" cy="707886"/>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zh-CN" altLang="en-US" sz="4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重要的事情说三遍！！！</a:t>
            </a:r>
            <a:endParaRPr lang="zh-CN" alt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5699"/>
                                        </p:tgtEl>
                                        <p:attrNameLst>
                                          <p:attrName>style.visibility</p:attrName>
                                        </p:attrNameLst>
                                      </p:cBhvr>
                                      <p:to>
                                        <p:strVal val="visible"/>
                                      </p:to>
                                    </p:set>
                                    <p:animEffect transition="in" filter="fade">
                                      <p:cBhvr>
                                        <p:cTn id="7" dur="2000"/>
                                        <p:tgtEl>
                                          <p:spTgt spid="28569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4" presetClass="emph" presetSubtype="0" fill="hold" grpId="0" nodeType="clickEffect">
                                  <p:stCondLst>
                                    <p:cond delay="0"/>
                                  </p:stCondLst>
                                  <p:iterate type="lt">
                                    <p:tmPct val="10000"/>
                                  </p:iterate>
                                  <p:childTnLst>
                                    <p:animMotion origin="layout" path="M 0.0 0.0 L 0.0 -0.07213" pathEditMode="relative" ptsTypes="">
                                      <p:cBhvr>
                                        <p:cTn id="17" dur="250" accel="50000" decel="50000" autoRev="1" fill="hold">
                                          <p:stCondLst>
                                            <p:cond delay="0"/>
                                          </p:stCondLst>
                                        </p:cTn>
                                        <p:tgtEl>
                                          <p:spTgt spid="5"/>
                                        </p:tgtEl>
                                        <p:attrNameLst>
                                          <p:attrName>ppt_x</p:attrName>
                                          <p:attrName>ppt_y</p:attrName>
                                        </p:attrNameLst>
                                      </p:cBhvr>
                                    </p:animMotion>
                                    <p:animRot by="1500000">
                                      <p:cBhvr>
                                        <p:cTn id="18" dur="125" fill="hold">
                                          <p:stCondLst>
                                            <p:cond delay="0"/>
                                          </p:stCondLst>
                                        </p:cTn>
                                        <p:tgtEl>
                                          <p:spTgt spid="5"/>
                                        </p:tgtEl>
                                        <p:attrNameLst>
                                          <p:attrName>r</p:attrName>
                                        </p:attrNameLst>
                                      </p:cBhvr>
                                    </p:animRot>
                                    <p:animRot by="-1500000">
                                      <p:cBhvr>
                                        <p:cTn id="19" dur="125" fill="hold">
                                          <p:stCondLst>
                                            <p:cond delay="125"/>
                                          </p:stCondLst>
                                        </p:cTn>
                                        <p:tgtEl>
                                          <p:spTgt spid="5"/>
                                        </p:tgtEl>
                                        <p:attrNameLst>
                                          <p:attrName>r</p:attrName>
                                        </p:attrNameLst>
                                      </p:cBhvr>
                                    </p:animRot>
                                    <p:animRot by="-1500000">
                                      <p:cBhvr>
                                        <p:cTn id="20" dur="125" fill="hold">
                                          <p:stCondLst>
                                            <p:cond delay="250"/>
                                          </p:stCondLst>
                                        </p:cTn>
                                        <p:tgtEl>
                                          <p:spTgt spid="5"/>
                                        </p:tgtEl>
                                        <p:attrNameLst>
                                          <p:attrName>r</p:attrName>
                                        </p:attrNameLst>
                                      </p:cBhvr>
                                    </p:animRot>
                                    <p:animRot by="1500000">
                                      <p:cBhvr>
                                        <p:cTn id="21"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a:off x="4139952" y="2067694"/>
            <a:ext cx="576064" cy="432048"/>
            <a:chOff x="4211960" y="2211710"/>
            <a:chExt cx="576064" cy="432048"/>
          </a:xfrm>
        </p:grpSpPr>
        <p:sp>
          <p:nvSpPr>
            <p:cNvPr id="8" name="燕尾形 7"/>
            <p:cNvSpPr/>
            <p:nvPr/>
          </p:nvSpPr>
          <p:spPr>
            <a:xfrm>
              <a:off x="4211960" y="2211710"/>
              <a:ext cx="288032" cy="43204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 name="燕尾形 8"/>
            <p:cNvSpPr/>
            <p:nvPr/>
          </p:nvSpPr>
          <p:spPr>
            <a:xfrm>
              <a:off x="4499992" y="2211710"/>
              <a:ext cx="288032" cy="43204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282628" name="Picture 4" descr="C:\Users\xinxingxing\Documents\Tencent Files\327654262\FileRecv\MobileFile\IMG_9681.PNG"/>
          <p:cNvPicPr>
            <a:picLocks noChangeAspect="1" noChangeArrowheads="1"/>
          </p:cNvPicPr>
          <p:nvPr/>
        </p:nvPicPr>
        <p:blipFill>
          <a:blip r:embed="rId2" cstate="print"/>
          <a:srcRect/>
          <a:stretch>
            <a:fillRect/>
          </a:stretch>
        </p:blipFill>
        <p:spPr bwMode="auto">
          <a:xfrm>
            <a:off x="467544" y="267494"/>
            <a:ext cx="2629190" cy="4676453"/>
          </a:xfrm>
          <a:prstGeom prst="rect">
            <a:avLst/>
          </a:prstGeom>
          <a:noFill/>
        </p:spPr>
      </p:pic>
      <p:pic>
        <p:nvPicPr>
          <p:cNvPr id="282630" name="Picture 6" descr="C:\Users\xinxingxing\Documents\Tencent Files\327654262\FileRecv\MobileFile\IMG_9680.PNG"/>
          <p:cNvPicPr>
            <a:picLocks noChangeAspect="1" noChangeArrowheads="1"/>
          </p:cNvPicPr>
          <p:nvPr/>
        </p:nvPicPr>
        <p:blipFill>
          <a:blip r:embed="rId3" cstate="print"/>
          <a:srcRect b="8861"/>
          <a:stretch>
            <a:fillRect/>
          </a:stretch>
        </p:blipFill>
        <p:spPr bwMode="auto">
          <a:xfrm>
            <a:off x="5220072" y="123478"/>
            <a:ext cx="2952328" cy="4785902"/>
          </a:xfrm>
          <a:prstGeom prst="rect">
            <a:avLst/>
          </a:prstGeom>
          <a:noFill/>
        </p:spPr>
      </p:pic>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2630"/>
                                        </p:tgtEl>
                                        <p:attrNameLst>
                                          <p:attrName>style.visibility</p:attrName>
                                        </p:attrNameLst>
                                      </p:cBhvr>
                                      <p:to>
                                        <p:strVal val="visible"/>
                                      </p:to>
                                    </p:set>
                                    <p:animEffect transition="in" filter="fade">
                                      <p:cBhvr>
                                        <p:cTn id="14" dur="2000"/>
                                        <p:tgtEl>
                                          <p:spTgt spid="282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5"/>
          <p:cNvGrpSpPr/>
          <p:nvPr/>
        </p:nvGrpSpPr>
        <p:grpSpPr>
          <a:xfrm>
            <a:off x="3059832" y="1131590"/>
            <a:ext cx="576064" cy="432048"/>
            <a:chOff x="4211960" y="2211710"/>
            <a:chExt cx="576064" cy="432048"/>
          </a:xfrm>
        </p:grpSpPr>
        <p:sp>
          <p:nvSpPr>
            <p:cNvPr id="7" name="燕尾形 6"/>
            <p:cNvSpPr/>
            <p:nvPr/>
          </p:nvSpPr>
          <p:spPr>
            <a:xfrm>
              <a:off x="4211960" y="2211710"/>
              <a:ext cx="288032" cy="43204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8" name="燕尾形 7"/>
            <p:cNvSpPr/>
            <p:nvPr/>
          </p:nvSpPr>
          <p:spPr>
            <a:xfrm>
              <a:off x="4499992" y="2211710"/>
              <a:ext cx="288032" cy="432048"/>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pic>
        <p:nvPicPr>
          <p:cNvPr id="283650" name="Picture 2" descr="C:\Users\xinxingxing\Documents\Tencent Files\327654262\FileRecv\MobileFile\IMG_9683.PNG"/>
          <p:cNvPicPr>
            <a:picLocks noChangeAspect="1" noChangeArrowheads="1"/>
          </p:cNvPicPr>
          <p:nvPr/>
        </p:nvPicPr>
        <p:blipFill>
          <a:blip r:embed="rId2" cstate="print"/>
          <a:srcRect b="47622"/>
          <a:stretch>
            <a:fillRect/>
          </a:stretch>
        </p:blipFill>
        <p:spPr bwMode="auto">
          <a:xfrm>
            <a:off x="3779912" y="195486"/>
            <a:ext cx="2376264" cy="2139702"/>
          </a:xfrm>
          <a:prstGeom prst="rect">
            <a:avLst/>
          </a:prstGeom>
          <a:noFill/>
        </p:spPr>
      </p:pic>
      <p:pic>
        <p:nvPicPr>
          <p:cNvPr id="283651" name="Picture 3" descr="C:\Users\xinxingxing\Documents\Tencent Files\327654262\FileRecv\MobileFile\IMG_9682.PNG"/>
          <p:cNvPicPr>
            <a:picLocks noChangeAspect="1" noChangeArrowheads="1"/>
          </p:cNvPicPr>
          <p:nvPr/>
        </p:nvPicPr>
        <p:blipFill>
          <a:blip r:embed="rId3" cstate="print"/>
          <a:srcRect/>
          <a:stretch>
            <a:fillRect/>
          </a:stretch>
        </p:blipFill>
        <p:spPr bwMode="auto">
          <a:xfrm>
            <a:off x="225335" y="195486"/>
            <a:ext cx="2690481" cy="4785470"/>
          </a:xfrm>
          <a:prstGeom prst="rect">
            <a:avLst/>
          </a:prstGeom>
          <a:noFill/>
        </p:spPr>
      </p:pic>
      <p:sp>
        <p:nvSpPr>
          <p:cNvPr id="9" name="圆角矩形 8"/>
          <p:cNvSpPr/>
          <p:nvPr/>
        </p:nvSpPr>
        <p:spPr>
          <a:xfrm>
            <a:off x="179512" y="4594578"/>
            <a:ext cx="2808312" cy="451555"/>
          </a:xfrm>
          <a:prstGeom prst="roundRect">
            <a:avLst/>
          </a:prstGeom>
          <a:ln w="41275" cmpd="sng">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83652" name="Picture 4"/>
          <p:cNvPicPr>
            <a:picLocks noChangeAspect="1" noChangeArrowheads="1"/>
          </p:cNvPicPr>
          <p:nvPr/>
        </p:nvPicPr>
        <p:blipFill>
          <a:blip r:embed="rId4" cstate="print"/>
          <a:srcRect b="51064"/>
          <a:stretch>
            <a:fillRect/>
          </a:stretch>
        </p:blipFill>
        <p:spPr bwMode="auto">
          <a:xfrm>
            <a:off x="5724128" y="2571750"/>
            <a:ext cx="2729808" cy="2376264"/>
          </a:xfrm>
          <a:prstGeom prst="rect">
            <a:avLst/>
          </a:prstGeom>
          <a:noFill/>
          <a:ln w="9525">
            <a:noFill/>
            <a:miter lim="800000"/>
            <a:headEnd/>
            <a:tailEnd/>
          </a:ln>
        </p:spPr>
      </p:pic>
      <p:sp>
        <p:nvSpPr>
          <p:cNvPr id="13" name="圆角矩形标注 12"/>
          <p:cNvSpPr/>
          <p:nvPr/>
        </p:nvSpPr>
        <p:spPr>
          <a:xfrm>
            <a:off x="6732240" y="1275606"/>
            <a:ext cx="1872208" cy="648072"/>
          </a:xfrm>
          <a:prstGeom prst="wedgeRoundRectCallout">
            <a:avLst>
              <a:gd name="adj1" fmla="val -98368"/>
              <a:gd name="adj2" fmla="val -130083"/>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spcBef>
                <a:spcPts val="900"/>
              </a:spcBef>
            </a:pPr>
            <a:r>
              <a:rPr lang="zh-CN" altLang="en-US"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看视频、做测验</a:t>
            </a:r>
            <a:endParaRPr lang="zh-CN" altLang="en-US"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14" name="圆角矩形标注 13"/>
          <p:cNvSpPr/>
          <p:nvPr/>
        </p:nvSpPr>
        <p:spPr>
          <a:xfrm>
            <a:off x="3347864" y="3651870"/>
            <a:ext cx="2160240" cy="936104"/>
          </a:xfrm>
          <a:prstGeom prst="wedgeRoundRectCallout">
            <a:avLst>
              <a:gd name="adj1" fmla="val 63396"/>
              <a:gd name="adj2" fmla="val -120302"/>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spcBef>
                <a:spcPts val="900"/>
              </a:spcBef>
            </a:pPr>
            <a:r>
              <a:rPr lang="zh-CN" altLang="en-US"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全国有</a:t>
            </a:r>
            <a:r>
              <a:rPr lang="en-US" altLang="zh-CN"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3</a:t>
            </a:r>
            <a:r>
              <a:rPr lang="zh-CN" altLang="en-US"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万多人学习这门课程，可加其他学校学生好友</a:t>
            </a:r>
            <a:endParaRPr lang="zh-CN" altLang="en-US"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3650"/>
                                        </p:tgtEl>
                                        <p:attrNameLst>
                                          <p:attrName>style.visibility</p:attrName>
                                        </p:attrNameLst>
                                      </p:cBhvr>
                                      <p:to>
                                        <p:strVal val="visible"/>
                                      </p:to>
                                    </p:set>
                                    <p:animEffect transition="in" filter="fade">
                                      <p:cBhvr>
                                        <p:cTn id="14" dur="2000"/>
                                        <p:tgtEl>
                                          <p:spTgt spid="28365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1+#ppt_w/2"/>
                                          </p:val>
                                        </p:tav>
                                        <p:tav tm="100000">
                                          <p:val>
                                            <p:strVal val="#ppt_x"/>
                                          </p:val>
                                        </p:tav>
                                      </p:tavLst>
                                    </p:anim>
                                    <p:anim calcmode="lin" valueType="num">
                                      <p:cBhvr additive="base">
                                        <p:cTn id="20"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83652"/>
                                        </p:tgtEl>
                                        <p:attrNameLst>
                                          <p:attrName>style.visibility</p:attrName>
                                        </p:attrNameLst>
                                      </p:cBhvr>
                                      <p:to>
                                        <p:strVal val="visible"/>
                                      </p:to>
                                    </p:set>
                                    <p:animEffect transition="in" filter="fade">
                                      <p:cBhvr>
                                        <p:cTn id="31" dur="2000"/>
                                        <p:tgtEl>
                                          <p:spTgt spid="28365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cstate="print">
            <a:extLst>
              <a:ext uri="{28A0092B-C50C-407E-A947-70E740481C1C}">
                <a14:useLocalDpi xmlns:a14="http://schemas.microsoft.com/office/drawing/2010/main" xmlns="" val="0"/>
              </a:ext>
            </a:extLst>
          </a:blip>
          <a:srcRect l="3735"/>
          <a:stretch/>
        </p:blipFill>
        <p:spPr>
          <a:xfrm>
            <a:off x="-36512" y="0"/>
            <a:ext cx="7425401" cy="5143500"/>
          </a:xfrm>
          <a:prstGeom prst="rect">
            <a:avLst/>
          </a:prstGeom>
        </p:spPr>
      </p:pic>
      <p:sp useBgFill="1">
        <p:nvSpPr>
          <p:cNvPr id="12" name="矩形 11"/>
          <p:cNvSpPr/>
          <p:nvPr/>
        </p:nvSpPr>
        <p:spPr>
          <a:xfrm>
            <a:off x="5220072" y="0"/>
            <a:ext cx="392392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zh-CN" altLang="en-US" sz="3000" dirty="0">
              <a:solidFill>
                <a:prstClr val="white"/>
              </a:solidFill>
              <a:latin typeface="微软雅黑" panose="020B0503020204020204" pitchFamily="34" charset="-122"/>
              <a:ea typeface="微软雅黑" panose="020B0503020204020204" pitchFamily="34" charset="-122"/>
            </a:endParaRPr>
          </a:p>
        </p:txBody>
      </p:sp>
      <p:sp>
        <p:nvSpPr>
          <p:cNvPr id="10" name="TextBox 4"/>
          <p:cNvSpPr txBox="1"/>
          <p:nvPr/>
        </p:nvSpPr>
        <p:spPr>
          <a:xfrm>
            <a:off x="5652120" y="2067694"/>
            <a:ext cx="3168352" cy="584759"/>
          </a:xfrm>
          <a:prstGeom prst="rect">
            <a:avLst/>
          </a:prstGeom>
          <a:noFill/>
        </p:spPr>
        <p:txBody>
          <a:bodyPr wrap="square" lIns="91424" tIns="45712" rIns="91424" bIns="45712" rtlCol="0">
            <a:spAutoFit/>
          </a:bodyPr>
          <a:lstStyle/>
          <a:p>
            <a:pPr algn="ctr"/>
            <a:r>
              <a:rPr lang="zh-CN" altLang="en-US" sz="3200" b="1" dirty="0" smtClean="0">
                <a:solidFill>
                  <a:prstClr val="white"/>
                </a:solidFill>
                <a:effectLst>
                  <a:outerShdw blurRad="38100" dist="38100" dir="2700000" algn="tl">
                    <a:srgbClr val="000000">
                      <a:alpha val="43137"/>
                    </a:srgbClr>
                  </a:outerShdw>
                </a:effectLst>
                <a:latin typeface="微软雅黑" pitchFamily="34" charset="-122"/>
                <a:ea typeface="微软雅黑" pitchFamily="34" charset="-122"/>
              </a:rPr>
              <a:t>常见问题</a:t>
            </a:r>
            <a:endParaRPr lang="zh-CN" altLang="en-US" sz="3200" b="1" dirty="0">
              <a:solidFill>
                <a:prstClr val="white"/>
              </a:solidFill>
              <a:effectLst>
                <a:outerShdw blurRad="38100" dist="38100" dir="2700000" algn="tl">
                  <a:srgbClr val="000000">
                    <a:alpha val="43137"/>
                  </a:srgbClr>
                </a:outerShdw>
              </a:effectLst>
              <a:latin typeface="微软雅黑" pitchFamily="34" charset="-122"/>
              <a:ea typeface="微软雅黑" pitchFamily="34" charset="-122"/>
            </a:endParaRPr>
          </a:p>
        </p:txBody>
      </p:sp>
      <p:sp useBgFill="1">
        <p:nvSpPr>
          <p:cNvPr id="3" name="等腰三角形 2"/>
          <p:cNvSpPr/>
          <p:nvPr/>
        </p:nvSpPr>
        <p:spPr>
          <a:xfrm rot="16200000">
            <a:off x="4812950" y="796476"/>
            <a:ext cx="504056" cy="31018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xmlns="" val="1160063179"/>
      </p:ext>
    </p:extLst>
  </p:cSld>
  <p:clrMapOvr>
    <a:masterClrMapping/>
  </p:clrMapOvr>
  <p:transition spd="slow">
    <p:pull dir="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102991" y="-492369"/>
            <a:ext cx="184731" cy="369332"/>
          </a:xfrm>
          <a:prstGeom prst="rect">
            <a:avLst/>
          </a:prstGeom>
          <a:noFill/>
        </p:spPr>
        <p:txBody>
          <a:bodyPr wrap="none" rtlCol="0">
            <a:spAutoFit/>
          </a:bodyPr>
          <a:lstStyle/>
          <a:p>
            <a:endParaRPr kumimoji="1" lang="zh-CN" altLang="en-US" dirty="0">
              <a:solidFill>
                <a:prstClr val="black"/>
              </a:solidFill>
            </a:endParaRPr>
          </a:p>
        </p:txBody>
      </p:sp>
      <p:grpSp>
        <p:nvGrpSpPr>
          <p:cNvPr id="3" name="组合 1"/>
          <p:cNvGrpSpPr/>
          <p:nvPr/>
        </p:nvGrpSpPr>
        <p:grpSpPr>
          <a:xfrm>
            <a:off x="0" y="1527"/>
            <a:ext cx="3661913" cy="878303"/>
            <a:chOff x="0" y="2036"/>
            <a:chExt cx="4882550" cy="1171070"/>
          </a:xfrm>
        </p:grpSpPr>
        <p:sp>
          <p:nvSpPr>
            <p:cNvPr id="12" name="矩形 11"/>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13" name="矩形 12"/>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grpSp>
        <p:nvGrpSpPr>
          <p:cNvPr id="4" name="组 13"/>
          <p:cNvGrpSpPr/>
          <p:nvPr/>
        </p:nvGrpSpPr>
        <p:grpSpPr>
          <a:xfrm>
            <a:off x="899592" y="1771026"/>
            <a:ext cx="1963010" cy="1403747"/>
            <a:chOff x="2650524" y="1288518"/>
            <a:chExt cx="1963010" cy="1403747"/>
          </a:xfrm>
        </p:grpSpPr>
        <p:grpSp>
          <p:nvGrpSpPr>
            <p:cNvPr id="5" name="组 14"/>
            <p:cNvGrpSpPr/>
            <p:nvPr/>
          </p:nvGrpSpPr>
          <p:grpSpPr>
            <a:xfrm>
              <a:off x="2650524" y="1288518"/>
              <a:ext cx="1322050" cy="1403747"/>
              <a:chOff x="2115136" y="2017574"/>
              <a:chExt cx="1762733" cy="1871663"/>
            </a:xfrm>
          </p:grpSpPr>
          <p:cxnSp>
            <p:nvCxnSpPr>
              <p:cNvPr id="17" name="直接连接符 30"/>
              <p:cNvCxnSpPr/>
              <p:nvPr/>
            </p:nvCxnSpPr>
            <p:spPr>
              <a:xfrm flipH="1">
                <a:off x="2163216" y="2017574"/>
                <a:ext cx="1594789" cy="187166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空心弧 17"/>
              <p:cNvSpPr/>
              <p:nvPr/>
            </p:nvSpPr>
            <p:spPr>
              <a:xfrm>
                <a:off x="2115136" y="2067776"/>
                <a:ext cx="1762733" cy="1762733"/>
              </a:xfrm>
              <a:prstGeom prst="blockArc">
                <a:avLst>
                  <a:gd name="adj1" fmla="val 1636957"/>
                  <a:gd name="adj2" fmla="val 144664"/>
                  <a:gd name="adj3" fmla="val 9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000000"/>
                  </a:solidFill>
                  <a:latin typeface="微软雅黑" panose="020B0503020204020204" pitchFamily="34" charset="-122"/>
                  <a:ea typeface="微软雅黑" panose="020B0503020204020204" pitchFamily="34" charset="-122"/>
                  <a:cs typeface="Microsoft YaHei" charset="0"/>
                </a:endParaRPr>
              </a:p>
            </p:txBody>
          </p:sp>
          <p:sp>
            <p:nvSpPr>
              <p:cNvPr id="19" name="椭圆 18"/>
              <p:cNvSpPr/>
              <p:nvPr/>
            </p:nvSpPr>
            <p:spPr>
              <a:xfrm>
                <a:off x="2157321" y="2121142"/>
                <a:ext cx="1656000" cy="165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kumimoji="1"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16" name="矩形 15"/>
            <p:cNvSpPr/>
            <p:nvPr/>
          </p:nvSpPr>
          <p:spPr>
            <a:xfrm>
              <a:off x="2681649" y="1802528"/>
              <a:ext cx="1931885" cy="400110"/>
            </a:xfrm>
            <a:prstGeom prst="rect">
              <a:avLst/>
            </a:prstGeom>
          </p:spPr>
          <p:txBody>
            <a:bodyPr wrap="square">
              <a:spAutoFit/>
            </a:bodyPr>
            <a:lstStyle/>
            <a:p>
              <a:pPr defTabSz="685800">
                <a:spcBef>
                  <a:spcPts val="900"/>
                </a:spcBef>
              </a:pPr>
              <a:r>
                <a:rPr lang="zh-CN" altLang="en-US" sz="2000" b="1" dirty="0" smtClean="0">
                  <a:solidFill>
                    <a:srgbClr val="C00000"/>
                  </a:solidFill>
                  <a:latin typeface="微软雅黑" panose="020B0503020204020204" pitchFamily="34" charset="-122"/>
                  <a:ea typeface="微软雅黑" panose="020B0503020204020204" pitchFamily="34" charset="-122"/>
                  <a:cs typeface="Microsoft YaHei" charset="0"/>
                </a:rPr>
                <a:t>怎么处理</a:t>
              </a:r>
              <a:endParaRPr lang="zh-CN" altLang="en-US" sz="2000" b="1" dirty="0">
                <a:solidFill>
                  <a:srgbClr val="C00000"/>
                </a:solidFill>
                <a:latin typeface="微软雅黑" panose="020B0503020204020204" pitchFamily="34" charset="-122"/>
                <a:ea typeface="微软雅黑" panose="020B0503020204020204" pitchFamily="34" charset="-122"/>
                <a:cs typeface="Microsoft YaHei" charset="0"/>
              </a:endParaRPr>
            </a:p>
          </p:txBody>
        </p:sp>
      </p:grpSp>
      <p:sp>
        <p:nvSpPr>
          <p:cNvPr id="2" name="矩形 1"/>
          <p:cNvSpPr/>
          <p:nvPr/>
        </p:nvSpPr>
        <p:spPr>
          <a:xfrm>
            <a:off x="2483768" y="2163509"/>
            <a:ext cx="5184576" cy="1015663"/>
          </a:xfrm>
          <a:prstGeom prst="rect">
            <a:avLst/>
          </a:prstGeom>
        </p:spPr>
        <p:txBody>
          <a:bodyPr wrap="square">
            <a:spAutoFit/>
          </a:bodyPr>
          <a:lstStyle/>
          <a:p>
            <a:r>
              <a:rPr lang="zh-CN" altLang="en-US" sz="2000" dirty="0" smtClean="0">
                <a:solidFill>
                  <a:schemeClr val="bg1"/>
                </a:solidFill>
                <a:latin typeface="幼圆" pitchFamily="49" charset="-122"/>
                <a:ea typeface="微软雅黑" pitchFamily="34" charset="-122"/>
              </a:rPr>
              <a:t>在视频播放器右下角切换到“公网标清”试试，如果视频是黑屏的话，建议安装</a:t>
            </a:r>
            <a:r>
              <a:rPr lang="en-US" altLang="zh-CN" sz="2000" dirty="0" smtClean="0">
                <a:solidFill>
                  <a:schemeClr val="bg1"/>
                </a:solidFill>
                <a:latin typeface="幼圆" pitchFamily="49" charset="-122"/>
                <a:ea typeface="微软雅黑" pitchFamily="34" charset="-122"/>
              </a:rPr>
              <a:t>flash</a:t>
            </a:r>
            <a:r>
              <a:rPr lang="zh-CN" altLang="en-US" sz="2000" dirty="0" smtClean="0">
                <a:solidFill>
                  <a:schemeClr val="bg1"/>
                </a:solidFill>
                <a:latin typeface="幼圆" pitchFamily="49" charset="-122"/>
                <a:ea typeface="微软雅黑" pitchFamily="34" charset="-122"/>
              </a:rPr>
              <a:t>播放插件。</a:t>
            </a:r>
            <a:endParaRPr lang="en-US" altLang="zh-CN" sz="2000" dirty="0" smtClean="0">
              <a:solidFill>
                <a:schemeClr val="bg1"/>
              </a:solidFill>
              <a:latin typeface="幼圆" pitchFamily="49" charset="-122"/>
              <a:ea typeface="微软雅黑" pitchFamily="34" charset="-122"/>
            </a:endParaRPr>
          </a:p>
        </p:txBody>
      </p:sp>
      <p:sp>
        <p:nvSpPr>
          <p:cNvPr id="37" name="矩形 36"/>
          <p:cNvSpPr/>
          <p:nvPr/>
        </p:nvSpPr>
        <p:spPr>
          <a:xfrm>
            <a:off x="659009" y="201143"/>
            <a:ext cx="3002904" cy="415498"/>
          </a:xfrm>
          <a:prstGeom prst="rect">
            <a:avLst/>
          </a:prstGeom>
        </p:spPr>
        <p:txBody>
          <a:bodyPr wrap="square">
            <a:spAutoFit/>
          </a:bodyPr>
          <a:lstStyle/>
          <a:p>
            <a:pPr defTabSz="685800"/>
            <a:r>
              <a:rPr lang="en-US" altLang="zh-CN" sz="2100" dirty="0" smtClean="0">
                <a:solidFill>
                  <a:srgbClr val="FFFFFF"/>
                </a:solidFill>
                <a:latin typeface="微软雅黑" panose="020B0503020204020204" pitchFamily="34" charset="-122"/>
                <a:ea typeface="微软雅黑" panose="020B0503020204020204" pitchFamily="34" charset="-122"/>
                <a:cs typeface="Heiti SC Light" charset="-122"/>
              </a:rPr>
              <a:t>1</a:t>
            </a:r>
            <a:r>
              <a:rPr lang="zh-CN" altLang="en-US" sz="2100" dirty="0" smtClean="0">
                <a:solidFill>
                  <a:srgbClr val="FFFFFF"/>
                </a:solidFill>
                <a:latin typeface="微软雅黑" panose="020B0503020204020204" pitchFamily="34" charset="-122"/>
                <a:ea typeface="微软雅黑" panose="020B0503020204020204" pitchFamily="34" charset="-122"/>
                <a:cs typeface="Heiti SC Light" charset="-122"/>
              </a:rPr>
              <a:t>）视频无法播放</a:t>
            </a:r>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pic>
        <p:nvPicPr>
          <p:cNvPr id="290818" name="Picture 2"/>
          <p:cNvPicPr>
            <a:picLocks noChangeAspect="1" noChangeArrowheads="1"/>
          </p:cNvPicPr>
          <p:nvPr/>
        </p:nvPicPr>
        <p:blipFill>
          <a:blip r:embed="rId3" cstate="print"/>
          <a:srcRect/>
          <a:stretch>
            <a:fillRect/>
          </a:stretch>
        </p:blipFill>
        <p:spPr bwMode="auto">
          <a:xfrm>
            <a:off x="1619672" y="3352800"/>
            <a:ext cx="6419850" cy="1790700"/>
          </a:xfrm>
          <a:prstGeom prst="rect">
            <a:avLst/>
          </a:prstGeom>
          <a:noFill/>
          <a:ln w="9525">
            <a:noFill/>
            <a:miter lim="800000"/>
            <a:headEnd/>
            <a:tailEnd/>
          </a:ln>
        </p:spPr>
      </p:pic>
    </p:spTree>
    <p:extLst>
      <p:ext uri="{BB962C8B-B14F-4D97-AF65-F5344CB8AC3E}">
        <p14:creationId xmlns:p14="http://schemas.microsoft.com/office/powerpoint/2010/main" xmlns="" val="266222407"/>
      </p:ext>
    </p:extLst>
  </p:cSld>
  <p:clrMapOvr>
    <a:masterClrMapping/>
  </p:clrMapOvr>
  <p:transition spd="med">
    <p:pull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102991" y="-492369"/>
            <a:ext cx="184731" cy="369332"/>
          </a:xfrm>
          <a:prstGeom prst="rect">
            <a:avLst/>
          </a:prstGeom>
          <a:noFill/>
        </p:spPr>
        <p:txBody>
          <a:bodyPr wrap="none" rtlCol="0">
            <a:spAutoFit/>
          </a:bodyPr>
          <a:lstStyle/>
          <a:p>
            <a:endParaRPr kumimoji="1" lang="zh-CN" altLang="en-US" dirty="0">
              <a:solidFill>
                <a:prstClr val="black"/>
              </a:solidFill>
            </a:endParaRPr>
          </a:p>
        </p:txBody>
      </p:sp>
      <p:grpSp>
        <p:nvGrpSpPr>
          <p:cNvPr id="3" name="组合 1"/>
          <p:cNvGrpSpPr/>
          <p:nvPr/>
        </p:nvGrpSpPr>
        <p:grpSpPr>
          <a:xfrm>
            <a:off x="0" y="1527"/>
            <a:ext cx="3661913" cy="878303"/>
            <a:chOff x="0" y="2036"/>
            <a:chExt cx="4882550" cy="1171070"/>
          </a:xfrm>
        </p:grpSpPr>
        <p:sp>
          <p:nvSpPr>
            <p:cNvPr id="12" name="矩形 11"/>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13" name="矩形 12"/>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grpSp>
        <p:nvGrpSpPr>
          <p:cNvPr id="4" name="组 13"/>
          <p:cNvGrpSpPr/>
          <p:nvPr/>
        </p:nvGrpSpPr>
        <p:grpSpPr>
          <a:xfrm>
            <a:off x="304734" y="1771026"/>
            <a:ext cx="1963010" cy="1403747"/>
            <a:chOff x="2650524" y="1288518"/>
            <a:chExt cx="1963010" cy="1403747"/>
          </a:xfrm>
        </p:grpSpPr>
        <p:grpSp>
          <p:nvGrpSpPr>
            <p:cNvPr id="5" name="组 14"/>
            <p:cNvGrpSpPr/>
            <p:nvPr/>
          </p:nvGrpSpPr>
          <p:grpSpPr>
            <a:xfrm>
              <a:off x="2650524" y="1288518"/>
              <a:ext cx="1322050" cy="1403747"/>
              <a:chOff x="2115136" y="2017574"/>
              <a:chExt cx="1762733" cy="1871663"/>
            </a:xfrm>
          </p:grpSpPr>
          <p:cxnSp>
            <p:nvCxnSpPr>
              <p:cNvPr id="17" name="直接连接符 30"/>
              <p:cNvCxnSpPr/>
              <p:nvPr/>
            </p:nvCxnSpPr>
            <p:spPr>
              <a:xfrm flipH="1">
                <a:off x="2163216" y="2017574"/>
                <a:ext cx="1594789" cy="187166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空心弧 17"/>
              <p:cNvSpPr/>
              <p:nvPr/>
            </p:nvSpPr>
            <p:spPr>
              <a:xfrm>
                <a:off x="2115136" y="2067776"/>
                <a:ext cx="1762733" cy="1762733"/>
              </a:xfrm>
              <a:prstGeom prst="blockArc">
                <a:avLst>
                  <a:gd name="adj1" fmla="val 1636957"/>
                  <a:gd name="adj2" fmla="val 144664"/>
                  <a:gd name="adj3" fmla="val 9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000000"/>
                  </a:solidFill>
                  <a:latin typeface="微软雅黑" panose="020B0503020204020204" pitchFamily="34" charset="-122"/>
                  <a:ea typeface="微软雅黑" panose="020B0503020204020204" pitchFamily="34" charset="-122"/>
                  <a:cs typeface="Microsoft YaHei" charset="0"/>
                </a:endParaRPr>
              </a:p>
            </p:txBody>
          </p:sp>
          <p:sp>
            <p:nvSpPr>
              <p:cNvPr id="19" name="椭圆 18"/>
              <p:cNvSpPr/>
              <p:nvPr/>
            </p:nvSpPr>
            <p:spPr>
              <a:xfrm>
                <a:off x="2157321" y="2121142"/>
                <a:ext cx="1656000" cy="165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kumimoji="1"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16" name="矩形 15"/>
            <p:cNvSpPr/>
            <p:nvPr/>
          </p:nvSpPr>
          <p:spPr>
            <a:xfrm>
              <a:off x="2681649" y="1802528"/>
              <a:ext cx="1931885" cy="400110"/>
            </a:xfrm>
            <a:prstGeom prst="rect">
              <a:avLst/>
            </a:prstGeom>
          </p:spPr>
          <p:txBody>
            <a:bodyPr wrap="square">
              <a:spAutoFit/>
            </a:bodyPr>
            <a:lstStyle/>
            <a:p>
              <a:pPr defTabSz="685800">
                <a:spcBef>
                  <a:spcPts val="900"/>
                </a:spcBef>
              </a:pPr>
              <a:r>
                <a:rPr lang="zh-CN" altLang="en-US" sz="2000" b="1" dirty="0" smtClean="0">
                  <a:solidFill>
                    <a:srgbClr val="C00000"/>
                  </a:solidFill>
                  <a:latin typeface="微软雅黑" panose="020B0503020204020204" pitchFamily="34" charset="-122"/>
                  <a:ea typeface="微软雅黑" panose="020B0503020204020204" pitchFamily="34" charset="-122"/>
                  <a:cs typeface="Microsoft YaHei" charset="0"/>
                </a:rPr>
                <a:t>怎么处理</a:t>
              </a:r>
              <a:endParaRPr lang="zh-CN" altLang="en-US" sz="2000" b="1" dirty="0">
                <a:solidFill>
                  <a:srgbClr val="C00000"/>
                </a:solidFill>
                <a:latin typeface="微软雅黑" panose="020B0503020204020204" pitchFamily="34" charset="-122"/>
                <a:ea typeface="微软雅黑" panose="020B0503020204020204" pitchFamily="34" charset="-122"/>
                <a:cs typeface="Microsoft YaHei" charset="0"/>
              </a:endParaRPr>
            </a:p>
          </p:txBody>
        </p:sp>
      </p:grpSp>
      <p:sp>
        <p:nvSpPr>
          <p:cNvPr id="2" name="矩形 1"/>
          <p:cNvSpPr/>
          <p:nvPr/>
        </p:nvSpPr>
        <p:spPr>
          <a:xfrm>
            <a:off x="2411760" y="1421363"/>
            <a:ext cx="5904656" cy="584775"/>
          </a:xfrm>
          <a:prstGeom prst="rect">
            <a:avLst/>
          </a:prstGeom>
        </p:spPr>
        <p:txBody>
          <a:bodyPr wrap="square">
            <a:spAutoFit/>
          </a:bodyPr>
          <a:lstStyle/>
          <a:p>
            <a:r>
              <a:rPr lang="zh-CN" altLang="en-US" sz="1600" dirty="0" smtClean="0">
                <a:solidFill>
                  <a:schemeClr val="bg1"/>
                </a:solidFill>
                <a:latin typeface="幼圆" pitchFamily="49" charset="-122"/>
                <a:ea typeface="微软雅黑" pitchFamily="34" charset="-122"/>
              </a:rPr>
              <a:t>建议把视频和作业全部完成再进入下一集，如果都完成了还是无法进入下一集，点击页面右侧章节后的小圆圈，复核一下试试。</a:t>
            </a:r>
            <a:endParaRPr lang="en-US" altLang="zh-CN" sz="1600" dirty="0" smtClean="0">
              <a:solidFill>
                <a:schemeClr val="bg1"/>
              </a:solidFill>
              <a:latin typeface="幼圆" pitchFamily="49" charset="-122"/>
              <a:ea typeface="微软雅黑" pitchFamily="34" charset="-122"/>
            </a:endParaRPr>
          </a:p>
        </p:txBody>
      </p:sp>
      <p:sp>
        <p:nvSpPr>
          <p:cNvPr id="37" name="矩形 36"/>
          <p:cNvSpPr/>
          <p:nvPr/>
        </p:nvSpPr>
        <p:spPr>
          <a:xfrm>
            <a:off x="659008" y="201143"/>
            <a:ext cx="4129015" cy="415498"/>
          </a:xfrm>
          <a:prstGeom prst="rect">
            <a:avLst/>
          </a:prstGeom>
        </p:spPr>
        <p:txBody>
          <a:bodyPr wrap="square">
            <a:spAutoFit/>
          </a:bodyPr>
          <a:lstStyle/>
          <a:p>
            <a:pPr defTabSz="685800"/>
            <a:r>
              <a:rPr lang="en-US" altLang="zh-CN" sz="2100" dirty="0" smtClean="0">
                <a:solidFill>
                  <a:srgbClr val="FFFFFF"/>
                </a:solidFill>
                <a:latin typeface="微软雅黑" panose="020B0503020204020204" pitchFamily="34" charset="-122"/>
                <a:ea typeface="微软雅黑" panose="020B0503020204020204" pitchFamily="34" charset="-122"/>
                <a:cs typeface="Heiti SC Light" charset="-122"/>
              </a:rPr>
              <a:t>2</a:t>
            </a:r>
            <a:r>
              <a:rPr lang="zh-CN" altLang="en-US" sz="2100" dirty="0" smtClean="0">
                <a:solidFill>
                  <a:srgbClr val="FFFFFF"/>
                </a:solidFill>
                <a:latin typeface="微软雅黑" panose="020B0503020204020204" pitchFamily="34" charset="-122"/>
                <a:ea typeface="微软雅黑" panose="020B0503020204020204" pitchFamily="34" charset="-122"/>
                <a:cs typeface="Heiti SC Light" charset="-122"/>
              </a:rPr>
              <a:t>）视频无法播放到下一集</a:t>
            </a:r>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pic>
        <p:nvPicPr>
          <p:cNvPr id="20" name="Picture 2"/>
          <p:cNvPicPr>
            <a:picLocks noChangeAspect="1" noChangeArrowheads="1"/>
          </p:cNvPicPr>
          <p:nvPr/>
        </p:nvPicPr>
        <p:blipFill>
          <a:blip r:embed="rId3" cstate="print"/>
          <a:srcRect l="45733" b="41017"/>
          <a:stretch>
            <a:fillRect/>
          </a:stretch>
        </p:blipFill>
        <p:spPr bwMode="auto">
          <a:xfrm>
            <a:off x="3131840" y="2355726"/>
            <a:ext cx="4572000" cy="2352109"/>
          </a:xfrm>
          <a:prstGeom prst="rect">
            <a:avLst/>
          </a:prstGeom>
          <a:noFill/>
          <a:ln w="9525">
            <a:noFill/>
            <a:miter lim="800000"/>
            <a:headEnd/>
            <a:tailEnd/>
          </a:ln>
        </p:spPr>
      </p:pic>
    </p:spTree>
    <p:extLst>
      <p:ext uri="{BB962C8B-B14F-4D97-AF65-F5344CB8AC3E}">
        <p14:creationId xmlns:p14="http://schemas.microsoft.com/office/powerpoint/2010/main" xmlns="" val="266222407"/>
      </p:ext>
    </p:extLst>
  </p:cSld>
  <p:clrMapOvr>
    <a:masterClrMapping/>
  </p:clrMapOvr>
  <p:transition spd="med">
    <p:pull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102991" y="-492369"/>
            <a:ext cx="184731" cy="369332"/>
          </a:xfrm>
          <a:prstGeom prst="rect">
            <a:avLst/>
          </a:prstGeom>
          <a:noFill/>
        </p:spPr>
        <p:txBody>
          <a:bodyPr wrap="none" rtlCol="0">
            <a:spAutoFit/>
          </a:bodyPr>
          <a:lstStyle/>
          <a:p>
            <a:endParaRPr kumimoji="1" lang="zh-CN" altLang="en-US" dirty="0">
              <a:solidFill>
                <a:prstClr val="black"/>
              </a:solidFill>
            </a:endParaRPr>
          </a:p>
        </p:txBody>
      </p:sp>
      <p:grpSp>
        <p:nvGrpSpPr>
          <p:cNvPr id="3" name="组合 1"/>
          <p:cNvGrpSpPr/>
          <p:nvPr/>
        </p:nvGrpSpPr>
        <p:grpSpPr>
          <a:xfrm>
            <a:off x="0" y="1527"/>
            <a:ext cx="3661913" cy="878303"/>
            <a:chOff x="0" y="2036"/>
            <a:chExt cx="4882550" cy="1171070"/>
          </a:xfrm>
        </p:grpSpPr>
        <p:sp>
          <p:nvSpPr>
            <p:cNvPr id="12" name="矩形 11"/>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13" name="矩形 12"/>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grpSp>
        <p:nvGrpSpPr>
          <p:cNvPr id="4" name="组 13"/>
          <p:cNvGrpSpPr/>
          <p:nvPr/>
        </p:nvGrpSpPr>
        <p:grpSpPr>
          <a:xfrm>
            <a:off x="899592" y="1771026"/>
            <a:ext cx="1963010" cy="1403747"/>
            <a:chOff x="2650524" y="1288518"/>
            <a:chExt cx="1963010" cy="1403747"/>
          </a:xfrm>
        </p:grpSpPr>
        <p:grpSp>
          <p:nvGrpSpPr>
            <p:cNvPr id="5" name="组 14"/>
            <p:cNvGrpSpPr/>
            <p:nvPr/>
          </p:nvGrpSpPr>
          <p:grpSpPr>
            <a:xfrm>
              <a:off x="2650524" y="1288518"/>
              <a:ext cx="1322050" cy="1403747"/>
              <a:chOff x="2115136" y="2017574"/>
              <a:chExt cx="1762733" cy="1871663"/>
            </a:xfrm>
          </p:grpSpPr>
          <p:cxnSp>
            <p:nvCxnSpPr>
              <p:cNvPr id="17" name="直接连接符 30"/>
              <p:cNvCxnSpPr/>
              <p:nvPr/>
            </p:nvCxnSpPr>
            <p:spPr>
              <a:xfrm flipH="1">
                <a:off x="2163216" y="2017574"/>
                <a:ext cx="1594789" cy="187166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空心弧 17"/>
              <p:cNvSpPr/>
              <p:nvPr/>
            </p:nvSpPr>
            <p:spPr>
              <a:xfrm>
                <a:off x="2115136" y="2067776"/>
                <a:ext cx="1762733" cy="1762733"/>
              </a:xfrm>
              <a:prstGeom prst="blockArc">
                <a:avLst>
                  <a:gd name="adj1" fmla="val 1636957"/>
                  <a:gd name="adj2" fmla="val 144664"/>
                  <a:gd name="adj3" fmla="val 9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000000"/>
                  </a:solidFill>
                  <a:latin typeface="微软雅黑" panose="020B0503020204020204" pitchFamily="34" charset="-122"/>
                  <a:ea typeface="微软雅黑" panose="020B0503020204020204" pitchFamily="34" charset="-122"/>
                  <a:cs typeface="Microsoft YaHei" charset="0"/>
                </a:endParaRPr>
              </a:p>
            </p:txBody>
          </p:sp>
          <p:sp>
            <p:nvSpPr>
              <p:cNvPr id="19" name="椭圆 18"/>
              <p:cNvSpPr/>
              <p:nvPr/>
            </p:nvSpPr>
            <p:spPr>
              <a:xfrm>
                <a:off x="2157321" y="2121142"/>
                <a:ext cx="1656000" cy="165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kumimoji="1"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16" name="矩形 15"/>
            <p:cNvSpPr/>
            <p:nvPr/>
          </p:nvSpPr>
          <p:spPr>
            <a:xfrm>
              <a:off x="2681649" y="1802528"/>
              <a:ext cx="1931885" cy="400110"/>
            </a:xfrm>
            <a:prstGeom prst="rect">
              <a:avLst/>
            </a:prstGeom>
          </p:spPr>
          <p:txBody>
            <a:bodyPr wrap="square">
              <a:spAutoFit/>
            </a:bodyPr>
            <a:lstStyle/>
            <a:p>
              <a:pPr defTabSz="685800">
                <a:spcBef>
                  <a:spcPts val="900"/>
                </a:spcBef>
              </a:pPr>
              <a:r>
                <a:rPr lang="zh-CN" altLang="en-US" sz="2000" b="1" dirty="0" smtClean="0">
                  <a:solidFill>
                    <a:srgbClr val="C00000"/>
                  </a:solidFill>
                  <a:latin typeface="微软雅黑" panose="020B0503020204020204" pitchFamily="34" charset="-122"/>
                  <a:ea typeface="微软雅黑" panose="020B0503020204020204" pitchFamily="34" charset="-122"/>
                  <a:cs typeface="Microsoft YaHei" charset="0"/>
                </a:rPr>
                <a:t>怎么处理</a:t>
              </a:r>
              <a:endParaRPr lang="zh-CN" altLang="en-US" sz="2000" b="1" dirty="0">
                <a:solidFill>
                  <a:srgbClr val="C00000"/>
                </a:solidFill>
                <a:latin typeface="微软雅黑" panose="020B0503020204020204" pitchFamily="34" charset="-122"/>
                <a:ea typeface="微软雅黑" panose="020B0503020204020204" pitchFamily="34" charset="-122"/>
                <a:cs typeface="Microsoft YaHei" charset="0"/>
              </a:endParaRPr>
            </a:p>
          </p:txBody>
        </p:sp>
      </p:grpSp>
      <p:sp>
        <p:nvSpPr>
          <p:cNvPr id="2" name="矩形 1"/>
          <p:cNvSpPr/>
          <p:nvPr/>
        </p:nvSpPr>
        <p:spPr>
          <a:xfrm>
            <a:off x="2483768" y="2163509"/>
            <a:ext cx="5472608" cy="400110"/>
          </a:xfrm>
          <a:prstGeom prst="rect">
            <a:avLst/>
          </a:prstGeom>
        </p:spPr>
        <p:txBody>
          <a:bodyPr wrap="square">
            <a:spAutoFit/>
          </a:bodyPr>
          <a:lstStyle/>
          <a:p>
            <a:r>
              <a:rPr lang="zh-CN" altLang="en-US" sz="2000" dirty="0" smtClean="0">
                <a:solidFill>
                  <a:schemeClr val="bg1"/>
                </a:solidFill>
                <a:latin typeface="幼圆" pitchFamily="49" charset="-122"/>
                <a:ea typeface="微软雅黑" pitchFamily="34" charset="-122"/>
              </a:rPr>
              <a:t>建议用谷歌或者火狐浏览</a:t>
            </a:r>
          </a:p>
        </p:txBody>
      </p:sp>
      <p:sp>
        <p:nvSpPr>
          <p:cNvPr id="37" name="矩形 36"/>
          <p:cNvSpPr/>
          <p:nvPr/>
        </p:nvSpPr>
        <p:spPr>
          <a:xfrm>
            <a:off x="659008" y="201143"/>
            <a:ext cx="3912991" cy="738664"/>
          </a:xfrm>
          <a:prstGeom prst="rect">
            <a:avLst/>
          </a:prstGeom>
        </p:spPr>
        <p:txBody>
          <a:bodyPr wrap="square">
            <a:spAutoFit/>
          </a:bodyPr>
          <a:lstStyle/>
          <a:p>
            <a:pPr defTabSz="685800"/>
            <a:r>
              <a:rPr lang="en-US" altLang="zh-CN" sz="2100" dirty="0" smtClean="0">
                <a:solidFill>
                  <a:schemeClr val="bg1"/>
                </a:solidFill>
                <a:latin typeface="幼圆" pitchFamily="49" charset="-122"/>
                <a:ea typeface="微软雅黑" pitchFamily="34" charset="-122"/>
              </a:rPr>
              <a:t>3</a:t>
            </a:r>
            <a:r>
              <a:rPr lang="zh-CN" altLang="en-US" sz="2100" dirty="0" smtClean="0">
                <a:solidFill>
                  <a:schemeClr val="bg1"/>
                </a:solidFill>
                <a:latin typeface="幼圆" pitchFamily="49" charset="-122"/>
                <a:ea typeface="微软雅黑" pitchFamily="34" charset="-122"/>
              </a:rPr>
              <a:t>）章节测试界面显示不全</a:t>
            </a:r>
          </a:p>
          <a:p>
            <a:pPr defTabSz="685800"/>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spTree>
    <p:extLst>
      <p:ext uri="{BB962C8B-B14F-4D97-AF65-F5344CB8AC3E}">
        <p14:creationId xmlns:p14="http://schemas.microsoft.com/office/powerpoint/2010/main" xmlns="" val="266222407"/>
      </p:ext>
    </p:extLst>
  </p:cSld>
  <p:clrMapOvr>
    <a:masterClrMapping/>
  </p:clrMapOvr>
  <p:transition spd="med">
    <p:pull dir="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a:stretch>
            <a:fillRect/>
          </a:stretch>
        </p:blipFill>
        <p:spPr bwMode="auto">
          <a:xfrm>
            <a:off x="899592" y="627534"/>
            <a:ext cx="5472608" cy="2948638"/>
          </a:xfrm>
          <a:prstGeom prst="rect">
            <a:avLst/>
          </a:prstGeom>
          <a:noFill/>
          <a:ln w="9525">
            <a:noFill/>
            <a:miter lim="800000"/>
            <a:headEnd/>
            <a:tailEnd/>
          </a:ln>
        </p:spPr>
      </p:pic>
      <p:grpSp>
        <p:nvGrpSpPr>
          <p:cNvPr id="2" name="组合 1"/>
          <p:cNvGrpSpPr/>
          <p:nvPr/>
        </p:nvGrpSpPr>
        <p:grpSpPr>
          <a:xfrm>
            <a:off x="0" y="1527"/>
            <a:ext cx="3661913" cy="878303"/>
            <a:chOff x="0" y="2036"/>
            <a:chExt cx="4882550" cy="1171070"/>
          </a:xfrm>
        </p:grpSpPr>
        <p:sp>
          <p:nvSpPr>
            <p:cNvPr id="6" name="矩形 5"/>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7" name="矩形 6"/>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8" name="矩形 7"/>
          <p:cNvSpPr/>
          <p:nvPr/>
        </p:nvSpPr>
        <p:spPr>
          <a:xfrm>
            <a:off x="659008" y="201143"/>
            <a:ext cx="3912991" cy="738664"/>
          </a:xfrm>
          <a:prstGeom prst="rect">
            <a:avLst/>
          </a:prstGeom>
        </p:spPr>
        <p:txBody>
          <a:bodyPr wrap="square">
            <a:spAutoFit/>
          </a:bodyPr>
          <a:lstStyle/>
          <a:p>
            <a:pPr defTabSz="685800"/>
            <a:r>
              <a:rPr lang="zh-CN" altLang="en-US" sz="2100" dirty="0" smtClean="0">
                <a:solidFill>
                  <a:schemeClr val="bg1"/>
                </a:solidFill>
                <a:latin typeface="幼圆" pitchFamily="49" charset="-122"/>
                <a:ea typeface="微软雅黑" pitchFamily="34" charset="-122"/>
              </a:rPr>
              <a:t>更多帮助可联系公司客服</a:t>
            </a:r>
          </a:p>
          <a:p>
            <a:pPr defTabSz="685800"/>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9" name="圆角矩形标注 8"/>
          <p:cNvSpPr/>
          <p:nvPr/>
        </p:nvSpPr>
        <p:spPr>
          <a:xfrm>
            <a:off x="6804248" y="2499742"/>
            <a:ext cx="1763688" cy="864096"/>
          </a:xfrm>
          <a:prstGeom prst="wedgeRoundRectCallout">
            <a:avLst>
              <a:gd name="adj1" fmla="val -86936"/>
              <a:gd name="adj2" fmla="val 38720"/>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a:t>
            </a:r>
            <a:r>
              <a:rPr lang="zh-CN" alt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、在线客服</a:t>
            </a:r>
            <a:endPar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xmlns="" val="1558581086"/>
      </p:ext>
    </p:extLst>
  </p:cSld>
  <p:clrMapOvr>
    <a:masterClrMapping/>
  </p:clrMapOvr>
  <p:transition spd="med">
    <p:pull dir="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solidFill>
                  <a:schemeClr val="bg1"/>
                </a:solidFill>
              </a:rPr>
              <a:t>本地客服联系</a:t>
            </a:r>
            <a:r>
              <a:rPr lang="zh-CN" altLang="en-US" dirty="0" smtClean="0">
                <a:solidFill>
                  <a:schemeClr val="bg1"/>
                </a:solidFill>
              </a:rPr>
              <a:t>方式</a:t>
            </a:r>
            <a:endParaRPr lang="zh-CN" altLang="en-US" dirty="0">
              <a:solidFill>
                <a:schemeClr val="bg1"/>
              </a:solidFill>
            </a:endParaRPr>
          </a:p>
        </p:txBody>
      </p:sp>
      <p:sp>
        <p:nvSpPr>
          <p:cNvPr id="3" name="内容占位符 2"/>
          <p:cNvSpPr>
            <a:spLocks noGrp="1"/>
          </p:cNvSpPr>
          <p:nvPr>
            <p:ph idx="1"/>
          </p:nvPr>
        </p:nvSpPr>
        <p:spPr/>
        <p:txBody>
          <a:bodyPr/>
          <a:lstStyle/>
          <a:p>
            <a:r>
              <a:rPr lang="en-US" altLang="zh-CN" dirty="0" smtClean="0">
                <a:solidFill>
                  <a:schemeClr val="bg1"/>
                </a:solidFill>
              </a:rPr>
              <a:t>QQ</a:t>
            </a:r>
            <a:r>
              <a:rPr lang="zh-CN" altLang="en-US" dirty="0" smtClean="0">
                <a:solidFill>
                  <a:schemeClr val="bg1"/>
                </a:solidFill>
              </a:rPr>
              <a:t>：</a:t>
            </a:r>
            <a:r>
              <a:rPr lang="en-US" altLang="zh-CN" b="1" dirty="0" smtClean="0">
                <a:solidFill>
                  <a:schemeClr val="bg1"/>
                </a:solidFill>
              </a:rPr>
              <a:t>1072148750</a:t>
            </a:r>
            <a:endParaRPr lang="en-US" altLang="zh-CN" dirty="0" smtClean="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矩形 8"/>
          <p:cNvSpPr>
            <a:spLocks noChangeArrowheads="1"/>
          </p:cNvSpPr>
          <p:nvPr/>
        </p:nvSpPr>
        <p:spPr bwMode="auto">
          <a:xfrm>
            <a:off x="1357314" y="642938"/>
            <a:ext cx="6643687" cy="752725"/>
          </a:xfrm>
          <a:prstGeom prst="rect">
            <a:avLst/>
          </a:prstGeom>
          <a:noFill/>
          <a:ln>
            <a:noFill/>
          </a:ln>
          <a:extLst/>
        </p:spPr>
        <p:txBody>
          <a:bodyPr lIns="76788" tIns="38395" rIns="76788" bIns="38395">
            <a:spAutoFit/>
          </a:bodyPr>
          <a:lstStyle>
            <a:lvl1pPr>
              <a:defRPr i="1">
                <a:solidFill>
                  <a:schemeClr val="tx1"/>
                </a:solidFill>
                <a:latin typeface="Arial" panose="020B0604020202020204" pitchFamily="34" charset="0"/>
                <a:ea typeface="华文细黑" panose="02010600040101010101" pitchFamily="2" charset="-122"/>
              </a:defRPr>
            </a:lvl1pPr>
            <a:lvl2pPr marL="742950" indent="-285750">
              <a:defRPr i="1">
                <a:solidFill>
                  <a:schemeClr val="tx1"/>
                </a:solidFill>
                <a:latin typeface="Arial" panose="020B0604020202020204" pitchFamily="34" charset="0"/>
                <a:ea typeface="华文细黑" panose="02010600040101010101" pitchFamily="2" charset="-122"/>
              </a:defRPr>
            </a:lvl2pPr>
            <a:lvl3pPr marL="1143000" indent="-228600">
              <a:defRPr i="1">
                <a:solidFill>
                  <a:schemeClr val="tx1"/>
                </a:solidFill>
                <a:latin typeface="Arial" panose="020B0604020202020204" pitchFamily="34" charset="0"/>
                <a:ea typeface="华文细黑" panose="02010600040101010101" pitchFamily="2" charset="-122"/>
              </a:defRPr>
            </a:lvl3pPr>
            <a:lvl4pPr marL="1600200" indent="-228600">
              <a:defRPr i="1">
                <a:solidFill>
                  <a:schemeClr val="tx1"/>
                </a:solidFill>
                <a:latin typeface="Arial" panose="020B0604020202020204" pitchFamily="34" charset="0"/>
                <a:ea typeface="华文细黑" panose="02010600040101010101" pitchFamily="2" charset="-122"/>
              </a:defRPr>
            </a:lvl4pPr>
            <a:lvl5pPr marL="2057400" indent="-228600">
              <a:defRPr i="1">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i="1">
                <a:solidFill>
                  <a:schemeClr val="tx1"/>
                </a:solidFill>
                <a:latin typeface="Arial" panose="020B0604020202020204" pitchFamily="34" charset="0"/>
                <a:ea typeface="华文细黑" panose="02010600040101010101" pitchFamily="2" charset="-122"/>
              </a:defRPr>
            </a:lvl9pPr>
          </a:lstStyle>
          <a:p>
            <a:pPr algn="ctr">
              <a:lnSpc>
                <a:spcPct val="150000"/>
              </a:lnSpc>
              <a:buFont typeface="Arial" panose="020B0604020202020204" pitchFamily="34" charset="0"/>
              <a:buNone/>
              <a:defRPr/>
            </a:pPr>
            <a:endParaRPr lang="zh-CN" altLang="en-US" sz="2925" b="1" smtClean="0">
              <a:latin typeface="微软雅黑" panose="020B0503020204020204" pitchFamily="34" charset="-122"/>
              <a:ea typeface="微软雅黑" panose="020B0503020204020204" pitchFamily="34" charset="-122"/>
              <a:sym typeface="微软雅黑" panose="020B0503020204020204" pitchFamily="34"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788194"/>
            <a:ext cx="9140825" cy="43707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8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646" y="138113"/>
            <a:ext cx="9144000" cy="60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9" name="Rectangle 5"/>
          <p:cNvSpPr>
            <a:spLocks noChangeArrowheads="1"/>
          </p:cNvSpPr>
          <p:nvPr/>
        </p:nvSpPr>
        <p:spPr bwMode="auto">
          <a:xfrm>
            <a:off x="-36513" y="250032"/>
            <a:ext cx="9144001" cy="2786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i="1">
                <a:solidFill>
                  <a:schemeClr val="tx1"/>
                </a:solidFill>
                <a:latin typeface="Arial" pitchFamily="34" charset="0"/>
                <a:ea typeface="华文细黑" pitchFamily="2" charset="-122"/>
              </a:defRPr>
            </a:lvl1pPr>
            <a:lvl2pPr marL="742950" indent="-285750">
              <a:defRPr i="1">
                <a:solidFill>
                  <a:schemeClr val="tx1"/>
                </a:solidFill>
                <a:latin typeface="Arial" pitchFamily="34" charset="0"/>
                <a:ea typeface="华文细黑" pitchFamily="2" charset="-122"/>
              </a:defRPr>
            </a:lvl2pPr>
            <a:lvl3pPr marL="1143000" indent="-228600">
              <a:defRPr i="1">
                <a:solidFill>
                  <a:schemeClr val="tx1"/>
                </a:solidFill>
                <a:latin typeface="Arial" pitchFamily="34" charset="0"/>
                <a:ea typeface="华文细黑" pitchFamily="2" charset="-122"/>
              </a:defRPr>
            </a:lvl3pPr>
            <a:lvl4pPr marL="1600200" indent="-228600">
              <a:defRPr i="1">
                <a:solidFill>
                  <a:schemeClr val="tx1"/>
                </a:solidFill>
                <a:latin typeface="Arial" pitchFamily="34" charset="0"/>
                <a:ea typeface="华文细黑" pitchFamily="2" charset="-122"/>
              </a:defRPr>
            </a:lvl4pPr>
            <a:lvl5pPr marL="2057400" indent="-228600">
              <a:defRPr i="1">
                <a:solidFill>
                  <a:schemeClr val="tx1"/>
                </a:solidFill>
                <a:latin typeface="Arial" pitchFamily="34" charset="0"/>
                <a:ea typeface="华文细黑" pitchFamily="2" charset="-122"/>
              </a:defRPr>
            </a:lvl5pPr>
            <a:lvl6pPr marL="2514600" indent="-228600" eaLnBrk="0" fontAlgn="base" hangingPunct="0">
              <a:spcBef>
                <a:spcPct val="0"/>
              </a:spcBef>
              <a:spcAft>
                <a:spcPct val="0"/>
              </a:spcAft>
              <a:defRPr i="1">
                <a:solidFill>
                  <a:schemeClr val="tx1"/>
                </a:solidFill>
                <a:latin typeface="Arial" pitchFamily="34" charset="0"/>
                <a:ea typeface="华文细黑" pitchFamily="2" charset="-122"/>
              </a:defRPr>
            </a:lvl6pPr>
            <a:lvl7pPr marL="2971800" indent="-228600" eaLnBrk="0" fontAlgn="base" hangingPunct="0">
              <a:spcBef>
                <a:spcPct val="0"/>
              </a:spcBef>
              <a:spcAft>
                <a:spcPct val="0"/>
              </a:spcAft>
              <a:defRPr i="1">
                <a:solidFill>
                  <a:schemeClr val="tx1"/>
                </a:solidFill>
                <a:latin typeface="Arial" pitchFamily="34" charset="0"/>
                <a:ea typeface="华文细黑" pitchFamily="2" charset="-122"/>
              </a:defRPr>
            </a:lvl7pPr>
            <a:lvl8pPr marL="3429000" indent="-228600" eaLnBrk="0" fontAlgn="base" hangingPunct="0">
              <a:spcBef>
                <a:spcPct val="0"/>
              </a:spcBef>
              <a:spcAft>
                <a:spcPct val="0"/>
              </a:spcAft>
              <a:defRPr i="1">
                <a:solidFill>
                  <a:schemeClr val="tx1"/>
                </a:solidFill>
                <a:latin typeface="Arial" pitchFamily="34" charset="0"/>
                <a:ea typeface="华文细黑" pitchFamily="2" charset="-122"/>
              </a:defRPr>
            </a:lvl8pPr>
            <a:lvl9pPr marL="3886200" indent="-228600" eaLnBrk="0" fontAlgn="base" hangingPunct="0">
              <a:spcBef>
                <a:spcPct val="0"/>
              </a:spcBef>
              <a:spcAft>
                <a:spcPct val="0"/>
              </a:spcAft>
              <a:defRPr i="1">
                <a:solidFill>
                  <a:schemeClr val="tx1"/>
                </a:solidFill>
                <a:latin typeface="Arial" pitchFamily="34" charset="0"/>
                <a:ea typeface="华文细黑" pitchFamily="2" charset="-122"/>
              </a:defRPr>
            </a:lvl9pPr>
          </a:lstStyle>
          <a:p>
            <a:pPr algn="ctr" eaLnBrk="1" hangingPunct="1"/>
            <a:r>
              <a:rPr lang="zh-CN" altLang="en-US" sz="3000" b="1" dirty="0">
                <a:solidFill>
                  <a:srgbClr val="080808"/>
                </a:solidFill>
                <a:latin typeface="微软雅黑" pitchFamily="34" charset="-122"/>
                <a:ea typeface="微软雅黑" pitchFamily="34" charset="-122"/>
                <a:sym typeface="微软雅黑" pitchFamily="34" charset="-122"/>
              </a:rPr>
              <a:t>学习正在以全新的形态呈现</a:t>
            </a:r>
          </a:p>
        </p:txBody>
      </p:sp>
      <p:pic>
        <p:nvPicPr>
          <p:cNvPr id="4" name="图片 3"/>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0" y="788194"/>
            <a:ext cx="9144000" cy="43469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105200719"/>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75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2"/>
          <p:cNvSpPr>
            <a:spLocks/>
          </p:cNvSpPr>
          <p:nvPr/>
        </p:nvSpPr>
        <p:spPr bwMode="auto">
          <a:xfrm>
            <a:off x="1357437" y="1265263"/>
            <a:ext cx="6008687" cy="2219325"/>
          </a:xfrm>
          <a:custGeom>
            <a:avLst/>
            <a:gdLst>
              <a:gd name="T0" fmla="*/ 0 w 6008914"/>
              <a:gd name="T1" fmla="*/ 450354 h 2220686"/>
              <a:gd name="T2" fmla="*/ 252467 w 6008914"/>
              <a:gd name="T3" fmla="*/ 1784093 h 2220686"/>
              <a:gd name="T4" fmla="*/ 5319137 w 6008914"/>
              <a:gd name="T5" fmla="*/ 2208464 h 2220686"/>
              <a:gd name="T6" fmla="*/ 6006863 w 6008914"/>
              <a:gd name="T7" fmla="*/ 0 h 2220686"/>
              <a:gd name="T8" fmla="*/ 0 w 6008914"/>
              <a:gd name="T9" fmla="*/ 450354 h 2220686"/>
              <a:gd name="T10" fmla="*/ 0 60000 65536"/>
              <a:gd name="T11" fmla="*/ 0 60000 65536"/>
              <a:gd name="T12" fmla="*/ 0 60000 65536"/>
              <a:gd name="T13" fmla="*/ 0 60000 65536"/>
              <a:gd name="T14" fmla="*/ 0 60000 65536"/>
              <a:gd name="T15" fmla="*/ 0 w 6008914"/>
              <a:gd name="T16" fmla="*/ 0 h 2220686"/>
              <a:gd name="T17" fmla="*/ 6008914 w 6008914"/>
              <a:gd name="T18" fmla="*/ 2220686 h 2220686"/>
            </a:gdLst>
            <a:ahLst/>
            <a:cxnLst>
              <a:cxn ang="T10">
                <a:pos x="T0" y="T1"/>
              </a:cxn>
              <a:cxn ang="T11">
                <a:pos x="T2" y="T3"/>
              </a:cxn>
              <a:cxn ang="T12">
                <a:pos x="T4" y="T5"/>
              </a:cxn>
              <a:cxn ang="T13">
                <a:pos x="T6" y="T7"/>
              </a:cxn>
              <a:cxn ang="T14">
                <a:pos x="T8" y="T9"/>
              </a:cxn>
            </a:cxnLst>
            <a:rect l="T15" t="T16" r="T17" b="T18"/>
            <a:pathLst>
              <a:path w="6008914" h="2220686">
                <a:moveTo>
                  <a:pt x="0" y="452846"/>
                </a:moveTo>
                <a:lnTo>
                  <a:pt x="252548" y="1793966"/>
                </a:lnTo>
                <a:lnTo>
                  <a:pt x="5320937" y="2220686"/>
                </a:lnTo>
                <a:lnTo>
                  <a:pt x="6008914" y="0"/>
                </a:lnTo>
                <a:lnTo>
                  <a:pt x="0" y="452846"/>
                </a:lnTo>
                <a:close/>
              </a:path>
            </a:pathLst>
          </a:custGeom>
          <a:solidFill>
            <a:srgbClr val="00B050"/>
          </a:solidFill>
          <a:ln w="9525">
            <a:noFill/>
            <a:round/>
            <a:headEnd/>
            <a:tailEnd/>
          </a:ln>
        </p:spPr>
        <p:txBody>
          <a:bodyPr anchor="ctr"/>
          <a:lstStyle/>
          <a:p>
            <a:endParaRPr lang="zh-CN" altLang="en-US"/>
          </a:p>
        </p:txBody>
      </p:sp>
      <p:sp>
        <p:nvSpPr>
          <p:cNvPr id="5" name="任意多边形 3"/>
          <p:cNvSpPr>
            <a:spLocks/>
          </p:cNvSpPr>
          <p:nvPr/>
        </p:nvSpPr>
        <p:spPr bwMode="auto">
          <a:xfrm>
            <a:off x="7423274" y="1317650"/>
            <a:ext cx="400050" cy="158750"/>
          </a:xfrm>
          <a:custGeom>
            <a:avLst/>
            <a:gdLst>
              <a:gd name="T0" fmla="*/ 0 w 400050"/>
              <a:gd name="T1" fmla="*/ 152400 h 158750"/>
              <a:gd name="T2" fmla="*/ 374650 w 400050"/>
              <a:gd name="T3" fmla="*/ 0 h 158750"/>
              <a:gd name="T4" fmla="*/ 400050 w 400050"/>
              <a:gd name="T5" fmla="*/ 158750 h 158750"/>
              <a:gd name="T6" fmla="*/ 0 w 400050"/>
              <a:gd name="T7" fmla="*/ 152400 h 158750"/>
              <a:gd name="T8" fmla="*/ 0 60000 65536"/>
              <a:gd name="T9" fmla="*/ 0 60000 65536"/>
              <a:gd name="T10" fmla="*/ 0 60000 65536"/>
              <a:gd name="T11" fmla="*/ 0 60000 65536"/>
              <a:gd name="T12" fmla="*/ 0 w 400050"/>
              <a:gd name="T13" fmla="*/ 0 h 158750"/>
              <a:gd name="T14" fmla="*/ 400050 w 400050"/>
              <a:gd name="T15" fmla="*/ 158750 h 158750"/>
            </a:gdLst>
            <a:ahLst/>
            <a:cxnLst>
              <a:cxn ang="T8">
                <a:pos x="T0" y="T1"/>
              </a:cxn>
              <a:cxn ang="T9">
                <a:pos x="T2" y="T3"/>
              </a:cxn>
              <a:cxn ang="T10">
                <a:pos x="T4" y="T5"/>
              </a:cxn>
              <a:cxn ang="T11">
                <a:pos x="T6" y="T7"/>
              </a:cxn>
            </a:cxnLst>
            <a:rect l="T12" t="T13" r="T14" b="T15"/>
            <a:pathLst>
              <a:path w="400050" h="158750">
                <a:moveTo>
                  <a:pt x="0" y="152400"/>
                </a:moveTo>
                <a:lnTo>
                  <a:pt x="374650" y="0"/>
                </a:lnTo>
                <a:lnTo>
                  <a:pt x="400050" y="158750"/>
                </a:lnTo>
                <a:lnTo>
                  <a:pt x="0" y="152400"/>
                </a:lnTo>
                <a:close/>
              </a:path>
            </a:pathLst>
          </a:custGeom>
          <a:solidFill>
            <a:srgbClr val="00B050"/>
          </a:solidFill>
          <a:ln w="9525">
            <a:noFill/>
            <a:round/>
            <a:headEnd/>
            <a:tailEnd/>
          </a:ln>
        </p:spPr>
        <p:txBody>
          <a:bodyPr anchor="ctr"/>
          <a:lstStyle/>
          <a:p>
            <a:endParaRPr lang="zh-CN" altLang="en-US"/>
          </a:p>
        </p:txBody>
      </p:sp>
      <p:sp>
        <p:nvSpPr>
          <p:cNvPr id="6" name="任意多边形 4"/>
          <p:cNvSpPr>
            <a:spLocks/>
          </p:cNvSpPr>
          <p:nvPr/>
        </p:nvSpPr>
        <p:spPr bwMode="auto">
          <a:xfrm>
            <a:off x="7296274" y="771550"/>
            <a:ext cx="368300" cy="342900"/>
          </a:xfrm>
          <a:custGeom>
            <a:avLst/>
            <a:gdLst>
              <a:gd name="T0" fmla="*/ 0 w 368300"/>
              <a:gd name="T1" fmla="*/ 342900 h 342900"/>
              <a:gd name="T2" fmla="*/ 254000 w 368300"/>
              <a:gd name="T3" fmla="*/ 0 h 342900"/>
              <a:gd name="T4" fmla="*/ 368300 w 368300"/>
              <a:gd name="T5" fmla="*/ 139700 h 342900"/>
              <a:gd name="T6" fmla="*/ 0 w 368300"/>
              <a:gd name="T7" fmla="*/ 342900 h 342900"/>
              <a:gd name="T8" fmla="*/ 0 60000 65536"/>
              <a:gd name="T9" fmla="*/ 0 60000 65536"/>
              <a:gd name="T10" fmla="*/ 0 60000 65536"/>
              <a:gd name="T11" fmla="*/ 0 60000 65536"/>
              <a:gd name="T12" fmla="*/ 0 w 368300"/>
              <a:gd name="T13" fmla="*/ 0 h 342900"/>
              <a:gd name="T14" fmla="*/ 368300 w 368300"/>
              <a:gd name="T15" fmla="*/ 342900 h 342900"/>
            </a:gdLst>
            <a:ahLst/>
            <a:cxnLst>
              <a:cxn ang="T8">
                <a:pos x="T0" y="T1"/>
              </a:cxn>
              <a:cxn ang="T9">
                <a:pos x="T2" y="T3"/>
              </a:cxn>
              <a:cxn ang="T10">
                <a:pos x="T4" y="T5"/>
              </a:cxn>
              <a:cxn ang="T11">
                <a:pos x="T6" y="T7"/>
              </a:cxn>
            </a:cxnLst>
            <a:rect l="T12" t="T13" r="T14" b="T15"/>
            <a:pathLst>
              <a:path w="368300" h="342900">
                <a:moveTo>
                  <a:pt x="0" y="342900"/>
                </a:moveTo>
                <a:lnTo>
                  <a:pt x="254000" y="0"/>
                </a:lnTo>
                <a:lnTo>
                  <a:pt x="368300" y="139700"/>
                </a:lnTo>
                <a:lnTo>
                  <a:pt x="0" y="342900"/>
                </a:lnTo>
                <a:close/>
              </a:path>
            </a:pathLst>
          </a:custGeom>
          <a:solidFill>
            <a:srgbClr val="00B050"/>
          </a:solidFill>
          <a:ln w="9525">
            <a:noFill/>
            <a:round/>
            <a:headEnd/>
            <a:tailEnd/>
          </a:ln>
        </p:spPr>
        <p:txBody>
          <a:bodyPr anchor="ctr"/>
          <a:lstStyle/>
          <a:p>
            <a:endParaRPr lang="zh-CN" altLang="en-US"/>
          </a:p>
        </p:txBody>
      </p:sp>
      <p:sp>
        <p:nvSpPr>
          <p:cNvPr id="7" name="文本框 5"/>
          <p:cNvSpPr txBox="1">
            <a:spLocks noChangeArrowheads="1"/>
          </p:cNvSpPr>
          <p:nvPr/>
        </p:nvSpPr>
        <p:spPr bwMode="auto">
          <a:xfrm rot="21345375">
            <a:off x="1241549" y="1254150"/>
            <a:ext cx="6124575" cy="1684338"/>
          </a:xfrm>
          <a:prstGeom prst="rect">
            <a:avLst/>
          </a:prstGeom>
          <a:noFill/>
          <a:ln w="9525">
            <a:noFill/>
            <a:miter lim="800000"/>
            <a:headEnd/>
            <a:tailEnd/>
          </a:ln>
        </p:spPr>
        <p:txBody>
          <a:bodyPr anchor="ctr"/>
          <a:lstStyle/>
          <a:p>
            <a:pPr algn="ctr">
              <a:buClr>
                <a:schemeClr val="accent1"/>
              </a:buClr>
              <a:buSzPct val="60000"/>
              <a:buFont typeface="Wingdings 2" pitchFamily="18" charset="2"/>
              <a:buNone/>
            </a:pPr>
            <a:r>
              <a:rPr lang="en-US" altLang="zh-CN" sz="8000">
                <a:solidFill>
                  <a:srgbClr val="FFFFFF"/>
                </a:solidFill>
                <a:latin typeface="Bodoni MT Black" pitchFamily="18" charset="0"/>
                <a:ea typeface="幼圆" pitchFamily="49" charset="-122"/>
              </a:rPr>
              <a:t>THANKS</a:t>
            </a:r>
            <a:endParaRPr lang="zh-CN" altLang="en-US" sz="8000">
              <a:solidFill>
                <a:srgbClr val="FFFFFF"/>
              </a:solidFill>
              <a:latin typeface="Bodoni MT Black" pitchFamily="18" charset="0"/>
              <a:ea typeface="幼圆" pitchFamily="49" charset="-122"/>
            </a:endParaRPr>
          </a:p>
        </p:txBody>
      </p:sp>
      <p:sp>
        <p:nvSpPr>
          <p:cNvPr id="8" name="文本框 6"/>
          <p:cNvSpPr txBox="1">
            <a:spLocks noChangeArrowheads="1"/>
          </p:cNvSpPr>
          <p:nvPr/>
        </p:nvSpPr>
        <p:spPr bwMode="auto">
          <a:xfrm rot="298406">
            <a:off x="4492749" y="2913088"/>
            <a:ext cx="2170113" cy="392112"/>
          </a:xfrm>
          <a:prstGeom prst="rect">
            <a:avLst/>
          </a:prstGeom>
          <a:noFill/>
          <a:ln w="9525">
            <a:noFill/>
            <a:miter lim="800000"/>
            <a:headEnd/>
            <a:tailEnd/>
          </a:ln>
        </p:spPr>
        <p:txBody>
          <a:bodyPr anchor="ctr"/>
          <a:lstStyle/>
          <a:p>
            <a:pPr algn="r">
              <a:buClr>
                <a:schemeClr val="accent1"/>
              </a:buClr>
              <a:buSzPct val="60000"/>
              <a:buFont typeface="Wingdings 2" pitchFamily="18" charset="2"/>
              <a:buNone/>
            </a:pPr>
            <a:r>
              <a:rPr lang="zh-CN" altLang="en-US" sz="1400" b="1">
                <a:solidFill>
                  <a:srgbClr val="FFFFFF"/>
                </a:solidFill>
                <a:latin typeface="Bell MT" pitchFamily="18" charset="0"/>
                <a:ea typeface="华文仿宋" pitchFamily="2" charset="-122"/>
              </a:rPr>
              <a:t>尔雅慕课网络学习</a:t>
            </a:r>
          </a:p>
        </p:txBody>
      </p:sp>
      <p:sp>
        <p:nvSpPr>
          <p:cNvPr id="9" name="TextBox 8"/>
          <p:cNvSpPr txBox="1"/>
          <p:nvPr/>
        </p:nvSpPr>
        <p:spPr>
          <a:xfrm>
            <a:off x="323528" y="4515966"/>
            <a:ext cx="8496944" cy="369332"/>
          </a:xfrm>
          <a:prstGeom prst="rect">
            <a:avLst/>
          </a:prstGeom>
          <a:noFill/>
        </p:spPr>
        <p:txBody>
          <a:bodyPr wrap="square" rtlCol="0">
            <a:spAutoFit/>
          </a:bodyPr>
          <a:lstStyle/>
          <a:p>
            <a:pPr algn="ctr"/>
            <a:r>
              <a:rPr lang="zh-CN" altLang="en-US" dirty="0" smtClean="0">
                <a:solidFill>
                  <a:schemeClr val="bg1"/>
                </a:solidFill>
              </a:rPr>
              <a:t>更多课程可登陆：</a:t>
            </a:r>
            <a:r>
              <a:rPr lang="en-US" altLang="zh-CN" smtClean="0">
                <a:solidFill>
                  <a:schemeClr val="bg1"/>
                </a:solidFill>
              </a:rPr>
              <a:t>erya.mooc.chaoxing.com</a:t>
            </a:r>
            <a:endParaRPr lang="zh-CN" altLang="en-US" dirty="0">
              <a:solidFill>
                <a:schemeClr val="bg1"/>
              </a:solidFill>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p:stCondLst>
                              <p:cond delay="500"/>
                            </p:stCondLst>
                            <p:childTnLst>
                              <p:par>
                                <p:cTn id="9" presetID="8"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amond(in)">
                                      <p:cBhvr>
                                        <p:cTn id="11" dur="2000"/>
                                        <p:tgtEl>
                                          <p:spTgt spid="5"/>
                                        </p:tgtEl>
                                      </p:cBhvr>
                                    </p:animEffect>
                                  </p:childTnLst>
                                </p:cTn>
                              </p:par>
                            </p:childTnLst>
                          </p:cTn>
                        </p:par>
                        <p:par>
                          <p:cTn id="12" fill="hold">
                            <p:stCondLst>
                              <p:cond delay="2500"/>
                            </p:stCondLst>
                            <p:childTnLst>
                              <p:par>
                                <p:cTn id="13" presetID="8" presetClass="entr" presetSubtype="16"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diamond(in)">
                                      <p:cBhvr>
                                        <p:cTn id="15" dur="2000"/>
                                        <p:tgtEl>
                                          <p:spTgt spid="6"/>
                                        </p:tgtEl>
                                      </p:cBhvr>
                                    </p:animEffect>
                                  </p:childTnLst>
                                </p:cTn>
                              </p:par>
                            </p:childTnLst>
                          </p:cTn>
                        </p:par>
                        <p:par>
                          <p:cTn id="16" fill="hold">
                            <p:stCondLst>
                              <p:cond delay="4500"/>
                            </p:stCondLst>
                            <p:childTnLst>
                              <p:par>
                                <p:cTn id="17" presetID="8"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amond(in)">
                                      <p:cBhvr>
                                        <p:cTn id="19" dur="2000"/>
                                        <p:tgtEl>
                                          <p:spTgt spid="7"/>
                                        </p:tgtEl>
                                      </p:cBhvr>
                                    </p:animEffect>
                                  </p:childTnLst>
                                </p:cTn>
                              </p:par>
                            </p:childTnLst>
                          </p:cTn>
                        </p:par>
                        <p:par>
                          <p:cTn id="20" fill="hold">
                            <p:stCondLst>
                              <p:cond delay="6500"/>
                            </p:stCondLst>
                            <p:childTnLst>
                              <p:par>
                                <p:cTn id="21" presetID="8" presetClass="entr" presetSubtype="16"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amond(in)">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p:cNvSpPr txBox="1"/>
          <p:nvPr/>
        </p:nvSpPr>
        <p:spPr>
          <a:xfrm>
            <a:off x="1835696" y="1350526"/>
            <a:ext cx="5191786" cy="1077208"/>
          </a:xfrm>
          <a:prstGeom prst="rect">
            <a:avLst/>
          </a:prstGeom>
        </p:spPr>
        <p:txBody>
          <a:bodyPr wrap="none" lIns="91430" tIns="45715" rIns="91430" bIns="45715">
            <a:spAutoFit/>
          </a:bodyPr>
          <a:lstStyle>
            <a:defPPr>
              <a:defRPr lang="zh-CN"/>
            </a:defPPr>
            <a:lvl1pPr algn="ctr" defTabSz="914218" fontAlgn="base">
              <a:lnSpc>
                <a:spcPct val="150000"/>
              </a:lnSpc>
              <a:spcBef>
                <a:spcPct val="0"/>
              </a:spcBef>
              <a:spcAft>
                <a:spcPct val="0"/>
              </a:spcAft>
              <a:defRPr sz="1800" b="1">
                <a:solidFill>
                  <a:srgbClr val="DB0048"/>
                </a:solidFill>
                <a:latin typeface="微软雅黑" pitchFamily="34" charset="-122"/>
                <a:ea typeface="微软雅黑" pitchFamily="34" charset="-122"/>
              </a:defRPr>
            </a:lvl1pPr>
            <a:lvl2pPr marL="457108" indent="-50790" defTabSz="914218" fontAlgn="base">
              <a:spcBef>
                <a:spcPct val="0"/>
              </a:spcBef>
              <a:spcAft>
                <a:spcPct val="0"/>
              </a:spcAft>
              <a:defRPr sz="1800">
                <a:latin typeface="Calibri" pitchFamily="34" charset="0"/>
                <a:ea typeface="宋体" charset="-122"/>
              </a:defRPr>
            </a:lvl2pPr>
            <a:lvl3pPr marL="914218" indent="-101580" defTabSz="914218" fontAlgn="base">
              <a:spcBef>
                <a:spcPct val="0"/>
              </a:spcBef>
              <a:spcAft>
                <a:spcPct val="0"/>
              </a:spcAft>
              <a:defRPr sz="1800">
                <a:latin typeface="Calibri" pitchFamily="34" charset="0"/>
                <a:ea typeface="宋体" charset="-122"/>
              </a:defRPr>
            </a:lvl3pPr>
            <a:lvl4pPr marL="1371326" indent="-152370" defTabSz="914218" fontAlgn="base">
              <a:spcBef>
                <a:spcPct val="0"/>
              </a:spcBef>
              <a:spcAft>
                <a:spcPct val="0"/>
              </a:spcAft>
              <a:defRPr sz="1800">
                <a:latin typeface="Calibri" pitchFamily="34" charset="0"/>
                <a:ea typeface="宋体" charset="-122"/>
              </a:defRPr>
            </a:lvl4pPr>
            <a:lvl5pPr marL="1828434" indent="-203160" defTabSz="914218" fontAlgn="base">
              <a:spcBef>
                <a:spcPct val="0"/>
              </a:spcBef>
              <a:spcAft>
                <a:spcPct val="0"/>
              </a:spcAft>
              <a:defRPr sz="1800">
                <a:latin typeface="Calibri" pitchFamily="34" charset="0"/>
                <a:ea typeface="宋体" charset="-122"/>
              </a:defRPr>
            </a:lvl5pPr>
            <a:lvl6pPr marL="2031594" defTabSz="812638">
              <a:defRPr sz="1800">
                <a:latin typeface="Calibri" pitchFamily="34" charset="0"/>
                <a:ea typeface="宋体" charset="-122"/>
              </a:defRPr>
            </a:lvl6pPr>
            <a:lvl7pPr marL="2437913" defTabSz="812638">
              <a:defRPr sz="1800">
                <a:latin typeface="Calibri" pitchFamily="34" charset="0"/>
                <a:ea typeface="宋体" charset="-122"/>
              </a:defRPr>
            </a:lvl7pPr>
            <a:lvl8pPr marL="2844232" defTabSz="812638">
              <a:defRPr sz="1800">
                <a:latin typeface="Calibri" pitchFamily="34" charset="0"/>
                <a:ea typeface="宋体" charset="-122"/>
              </a:defRPr>
            </a:lvl8pPr>
            <a:lvl9pPr marL="3250550" defTabSz="812638">
              <a:defRPr sz="1800">
                <a:latin typeface="Calibri" pitchFamily="34" charset="0"/>
                <a:ea typeface="宋体" charset="-122"/>
              </a:defRPr>
            </a:lvl9pPr>
          </a:lstStyle>
          <a:p>
            <a:pPr>
              <a:lnSpc>
                <a:spcPct val="100000"/>
              </a:lnSpc>
            </a:pPr>
            <a:r>
              <a:rPr lang="zh-CN" altLang="en-US" sz="3200" dirty="0" smtClean="0">
                <a:solidFill>
                  <a:prstClr val="white"/>
                </a:solidFill>
                <a:effectLst>
                  <a:outerShdw blurRad="38100" dist="38100" dir="2700000" algn="tl">
                    <a:srgbClr val="000000">
                      <a:alpha val="43137"/>
                    </a:srgbClr>
                  </a:outerShdw>
                </a:effectLst>
                <a:latin typeface="Vrinda" panose="020B0502040204020203" pitchFamily="34" charset="0"/>
                <a:cs typeface="Vrinda" panose="020B0502040204020203" pitchFamily="34" charset="0"/>
              </a:rPr>
              <a:t>善于利用互联网提升自我</a:t>
            </a:r>
            <a:endParaRPr lang="en-US" altLang="zh-CN" sz="3200" dirty="0" smtClean="0">
              <a:solidFill>
                <a:prstClr val="white"/>
              </a:solidFill>
              <a:effectLst>
                <a:outerShdw blurRad="38100" dist="38100" dir="2700000" algn="tl">
                  <a:srgbClr val="000000">
                    <a:alpha val="43137"/>
                  </a:srgbClr>
                </a:outerShdw>
              </a:effectLst>
              <a:latin typeface="Vrinda" panose="020B0502040204020203" pitchFamily="34" charset="0"/>
              <a:cs typeface="Vrinda" panose="020B0502040204020203" pitchFamily="34" charset="0"/>
            </a:endParaRPr>
          </a:p>
          <a:p>
            <a:pPr>
              <a:lnSpc>
                <a:spcPct val="100000"/>
              </a:lnSpc>
            </a:pPr>
            <a:r>
              <a:rPr lang="zh-CN" altLang="en-US" sz="3200" dirty="0" smtClean="0">
                <a:solidFill>
                  <a:prstClr val="white"/>
                </a:solidFill>
                <a:effectLst>
                  <a:outerShdw blurRad="38100" dist="38100" dir="2700000" algn="tl">
                    <a:srgbClr val="000000">
                      <a:alpha val="43137"/>
                    </a:srgbClr>
                  </a:outerShdw>
                </a:effectLst>
                <a:latin typeface="Vrinda" panose="020B0502040204020203" pitchFamily="34" charset="0"/>
                <a:cs typeface="Vrinda" panose="020B0502040204020203" pitchFamily="34" charset="0"/>
              </a:rPr>
              <a:t>已成为</a:t>
            </a:r>
            <a:r>
              <a:rPr lang="en-US" altLang="zh-CN" sz="3200" dirty="0" smtClean="0">
                <a:solidFill>
                  <a:prstClr val="white"/>
                </a:solidFill>
                <a:effectLst>
                  <a:outerShdw blurRad="38100" dist="38100" dir="2700000" algn="tl">
                    <a:srgbClr val="000000">
                      <a:alpha val="43137"/>
                    </a:srgbClr>
                  </a:outerShdw>
                </a:effectLst>
                <a:latin typeface="Vrinda" panose="020B0502040204020203" pitchFamily="34" charset="0"/>
                <a:cs typeface="Vrinda" panose="020B0502040204020203" pitchFamily="34" charset="0"/>
              </a:rPr>
              <a:t>21</a:t>
            </a:r>
            <a:r>
              <a:rPr lang="zh-CN" altLang="en-US" sz="3200" dirty="0" smtClean="0">
                <a:solidFill>
                  <a:prstClr val="white"/>
                </a:solidFill>
                <a:effectLst>
                  <a:outerShdw blurRad="38100" dist="38100" dir="2700000" algn="tl">
                    <a:srgbClr val="000000">
                      <a:alpha val="43137"/>
                    </a:srgbClr>
                  </a:outerShdw>
                </a:effectLst>
                <a:latin typeface="Vrinda" panose="020B0502040204020203" pitchFamily="34" charset="0"/>
                <a:cs typeface="Vrinda" panose="020B0502040204020203" pitchFamily="34" charset="0"/>
              </a:rPr>
              <a:t>世纪最大的学习力</a:t>
            </a:r>
            <a:endParaRPr lang="en-US" altLang="zh-CN" sz="3200" dirty="0">
              <a:solidFill>
                <a:prstClr val="white"/>
              </a:solidFill>
              <a:effectLst>
                <a:outerShdw blurRad="38100" dist="38100" dir="2700000" algn="tl">
                  <a:srgbClr val="000000">
                    <a:alpha val="43137"/>
                  </a:srgbClr>
                </a:outerShdw>
              </a:effectLst>
              <a:latin typeface="Vrinda" panose="020B0502040204020203" pitchFamily="34" charset="0"/>
              <a:cs typeface="Vrinda" panose="020B0502040204020203" pitchFamily="34" charset="0"/>
            </a:endParaRPr>
          </a:p>
        </p:txBody>
      </p:sp>
    </p:spTree>
    <p:extLst>
      <p:ext uri="{BB962C8B-B14F-4D97-AF65-F5344CB8AC3E}">
        <p14:creationId xmlns:p14="http://schemas.microsoft.com/office/powerpoint/2010/main" xmlns="" val="1414829150"/>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1" nodeType="clickEffect">
                                  <p:stCondLst>
                                    <p:cond delay="0"/>
                                  </p:stCondLst>
                                  <p:childTnLst>
                                    <p:animScale>
                                      <p:cBhvr>
                                        <p:cTn id="12" dur="500" fill="hold"/>
                                        <p:tgtEl>
                                          <p:spTgt spid="2"/>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8102991" y="-492369"/>
            <a:ext cx="184731" cy="369332"/>
          </a:xfrm>
          <a:prstGeom prst="rect">
            <a:avLst/>
          </a:prstGeom>
          <a:noFill/>
        </p:spPr>
        <p:txBody>
          <a:bodyPr wrap="none" rtlCol="0">
            <a:spAutoFit/>
          </a:bodyPr>
          <a:lstStyle/>
          <a:p>
            <a:endParaRPr kumimoji="1" lang="zh-CN" altLang="en-US" dirty="0">
              <a:solidFill>
                <a:prstClr val="black"/>
              </a:solidFill>
            </a:endParaRPr>
          </a:p>
        </p:txBody>
      </p:sp>
      <p:grpSp>
        <p:nvGrpSpPr>
          <p:cNvPr id="3" name="组合 1"/>
          <p:cNvGrpSpPr/>
          <p:nvPr/>
        </p:nvGrpSpPr>
        <p:grpSpPr>
          <a:xfrm>
            <a:off x="0" y="1527"/>
            <a:ext cx="3661913" cy="878303"/>
            <a:chOff x="0" y="2036"/>
            <a:chExt cx="4882550" cy="1171070"/>
          </a:xfrm>
        </p:grpSpPr>
        <p:sp>
          <p:nvSpPr>
            <p:cNvPr id="12" name="矩形 11"/>
            <p:cNvSpPr/>
            <p:nvPr/>
          </p:nvSpPr>
          <p:spPr>
            <a:xfrm>
              <a:off x="878679" y="268191"/>
              <a:ext cx="4003871" cy="615553"/>
            </a:xfrm>
            <a:prstGeom prst="rect">
              <a:avLst/>
            </a:prstGeom>
          </p:spPr>
          <p:txBody>
            <a:bodyPr wrap="square">
              <a:spAutoFit/>
            </a:bodyPr>
            <a:lstStyle/>
            <a:p>
              <a:pPr defTabSz="685800"/>
              <a:endParaRPr lang="en-US" altLang="zh-CN" sz="2400" dirty="0">
                <a:solidFill>
                  <a:srgbClr val="FFFFFF"/>
                </a:solidFill>
                <a:latin typeface="微软雅黑" panose="020B0503020204020204" pitchFamily="34" charset="-122"/>
                <a:ea typeface="微软雅黑" panose="020B0503020204020204" pitchFamily="34" charset="-122"/>
                <a:cs typeface="Heiti SC Light" charset="-122"/>
              </a:endParaRPr>
            </a:p>
          </p:txBody>
        </p:sp>
        <p:sp>
          <p:nvSpPr>
            <p:cNvPr id="13" name="矩形 12"/>
            <p:cNvSpPr/>
            <p:nvPr/>
          </p:nvSpPr>
          <p:spPr>
            <a:xfrm>
              <a:off x="0" y="2036"/>
              <a:ext cx="754743" cy="11710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grpSp>
        <p:nvGrpSpPr>
          <p:cNvPr id="4" name="组 13"/>
          <p:cNvGrpSpPr/>
          <p:nvPr/>
        </p:nvGrpSpPr>
        <p:grpSpPr>
          <a:xfrm>
            <a:off x="899592" y="1023987"/>
            <a:ext cx="1963010" cy="1403747"/>
            <a:chOff x="2650524" y="1288518"/>
            <a:chExt cx="1963010" cy="1403747"/>
          </a:xfrm>
        </p:grpSpPr>
        <p:grpSp>
          <p:nvGrpSpPr>
            <p:cNvPr id="5" name="组 14"/>
            <p:cNvGrpSpPr/>
            <p:nvPr/>
          </p:nvGrpSpPr>
          <p:grpSpPr>
            <a:xfrm>
              <a:off x="2650524" y="1288518"/>
              <a:ext cx="1322050" cy="1403747"/>
              <a:chOff x="2115136" y="2017574"/>
              <a:chExt cx="1762733" cy="1871663"/>
            </a:xfrm>
          </p:grpSpPr>
          <p:cxnSp>
            <p:nvCxnSpPr>
              <p:cNvPr id="17" name="直接连接符 30"/>
              <p:cNvCxnSpPr/>
              <p:nvPr/>
            </p:nvCxnSpPr>
            <p:spPr>
              <a:xfrm flipH="1">
                <a:off x="2163216" y="2017574"/>
                <a:ext cx="1594789" cy="187166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空心弧 17"/>
              <p:cNvSpPr/>
              <p:nvPr/>
            </p:nvSpPr>
            <p:spPr>
              <a:xfrm>
                <a:off x="2115136" y="2067776"/>
                <a:ext cx="1762733" cy="1762733"/>
              </a:xfrm>
              <a:prstGeom prst="blockArc">
                <a:avLst>
                  <a:gd name="adj1" fmla="val 1636957"/>
                  <a:gd name="adj2" fmla="val 144664"/>
                  <a:gd name="adj3" fmla="val 971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lang="zh-CN" altLang="en-US" sz="1350">
                  <a:solidFill>
                    <a:srgbClr val="000000"/>
                  </a:solidFill>
                  <a:latin typeface="微软雅黑" panose="020B0503020204020204" pitchFamily="34" charset="-122"/>
                  <a:ea typeface="微软雅黑" panose="020B0503020204020204" pitchFamily="34" charset="-122"/>
                  <a:cs typeface="Microsoft YaHei" charset="0"/>
                </a:endParaRPr>
              </a:p>
            </p:txBody>
          </p:sp>
          <p:sp>
            <p:nvSpPr>
              <p:cNvPr id="19" name="椭圆 18"/>
              <p:cNvSpPr/>
              <p:nvPr/>
            </p:nvSpPr>
            <p:spPr>
              <a:xfrm>
                <a:off x="2157321" y="2121142"/>
                <a:ext cx="1656000" cy="165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endParaRPr kumimoji="1" lang="zh-CN" altLang="en-US" sz="1350">
                  <a:solidFill>
                    <a:srgbClr val="FFFFFF"/>
                  </a:solidFill>
                  <a:latin typeface="微软雅黑" panose="020B0503020204020204" pitchFamily="34" charset="-122"/>
                  <a:ea typeface="微软雅黑" panose="020B0503020204020204" pitchFamily="34" charset="-122"/>
                  <a:cs typeface="Microsoft YaHei" charset="0"/>
                </a:endParaRPr>
              </a:p>
            </p:txBody>
          </p:sp>
        </p:grpSp>
        <p:sp>
          <p:nvSpPr>
            <p:cNvPr id="16" name="矩形 15"/>
            <p:cNvSpPr/>
            <p:nvPr/>
          </p:nvSpPr>
          <p:spPr>
            <a:xfrm>
              <a:off x="2681649" y="1802528"/>
              <a:ext cx="1931885" cy="400110"/>
            </a:xfrm>
            <a:prstGeom prst="rect">
              <a:avLst/>
            </a:prstGeom>
          </p:spPr>
          <p:txBody>
            <a:bodyPr wrap="square">
              <a:spAutoFit/>
            </a:bodyPr>
            <a:lstStyle/>
            <a:p>
              <a:pPr defTabSz="685800">
                <a:spcBef>
                  <a:spcPts val="900"/>
                </a:spcBef>
              </a:pPr>
              <a:r>
                <a:rPr lang="zh-CN" altLang="en-US" sz="2000" b="1" dirty="0" smtClean="0">
                  <a:solidFill>
                    <a:srgbClr val="C00000"/>
                  </a:solidFill>
                  <a:latin typeface="微软雅黑" panose="020B0503020204020204" pitchFamily="34" charset="-122"/>
                  <a:ea typeface="微软雅黑" panose="020B0503020204020204" pitchFamily="34" charset="-122"/>
                  <a:cs typeface="Microsoft YaHei" charset="0"/>
                </a:rPr>
                <a:t>如何登陆</a:t>
              </a:r>
              <a:endParaRPr lang="zh-CN" altLang="en-US" sz="2000" b="1" dirty="0">
                <a:solidFill>
                  <a:srgbClr val="C00000"/>
                </a:solidFill>
                <a:latin typeface="微软雅黑" panose="020B0503020204020204" pitchFamily="34" charset="-122"/>
                <a:ea typeface="微软雅黑" panose="020B0503020204020204" pitchFamily="34" charset="-122"/>
                <a:cs typeface="Microsoft YaHei" charset="0"/>
              </a:endParaRPr>
            </a:p>
          </p:txBody>
        </p:sp>
      </p:grpSp>
      <p:grpSp>
        <p:nvGrpSpPr>
          <p:cNvPr id="6" name="组 2"/>
          <p:cNvGrpSpPr/>
          <p:nvPr/>
        </p:nvGrpSpPr>
        <p:grpSpPr>
          <a:xfrm>
            <a:off x="2411760" y="1206500"/>
            <a:ext cx="6247416" cy="1077218"/>
            <a:chOff x="4080823" y="910092"/>
            <a:chExt cx="6247416" cy="1077218"/>
          </a:xfrm>
        </p:grpSpPr>
        <p:sp>
          <p:nvSpPr>
            <p:cNvPr id="34" name="矩形 33"/>
            <p:cNvSpPr/>
            <p:nvPr/>
          </p:nvSpPr>
          <p:spPr>
            <a:xfrm>
              <a:off x="4118106" y="1491630"/>
              <a:ext cx="4918390" cy="400110"/>
            </a:xfrm>
            <a:prstGeom prst="rect">
              <a:avLst/>
            </a:prstGeom>
          </p:spPr>
          <p:txBody>
            <a:bodyPr wrap="square">
              <a:spAutoFit/>
            </a:bodyPr>
            <a:lstStyle/>
            <a:p>
              <a:pPr defTabSz="685800">
                <a:spcBef>
                  <a:spcPts val="900"/>
                </a:spcBef>
              </a:pPr>
              <a:r>
                <a:rPr lang="zh-CN" altLang="en-US" sz="2000" dirty="0" smtClean="0">
                  <a:solidFill>
                    <a:srgbClr val="FFC000"/>
                  </a:solidFill>
                  <a:latin typeface="微软雅黑" panose="020B0503020204020204" pitchFamily="34" charset="-122"/>
                  <a:ea typeface="微软雅黑" panose="020B0503020204020204" pitchFamily="34" charset="-122"/>
                  <a:cs typeface="Heiti SC Light" charset="-122"/>
                </a:rPr>
                <a:t>（一般学校教务处网站有通知）</a:t>
              </a:r>
              <a:endParaRPr lang="en-US" altLang="zh-CN" sz="2000" dirty="0">
                <a:solidFill>
                  <a:srgbClr val="FFC000"/>
                </a:solidFill>
                <a:latin typeface="微软雅黑" panose="020B0503020204020204" pitchFamily="34" charset="-122"/>
                <a:ea typeface="微软雅黑" panose="020B0503020204020204" pitchFamily="34" charset="-122"/>
                <a:cs typeface="Heiti SC Light" charset="-122"/>
              </a:endParaRPr>
            </a:p>
          </p:txBody>
        </p:sp>
        <p:sp>
          <p:nvSpPr>
            <p:cNvPr id="2" name="矩形 1"/>
            <p:cNvSpPr/>
            <p:nvPr/>
          </p:nvSpPr>
          <p:spPr>
            <a:xfrm>
              <a:off x="4080823" y="910092"/>
              <a:ext cx="6247416" cy="1077218"/>
            </a:xfrm>
            <a:prstGeom prst="rect">
              <a:avLst/>
            </a:prstGeom>
          </p:spPr>
          <p:txBody>
            <a:bodyPr wrap="none">
              <a:spAutoFit/>
            </a:bodyPr>
            <a:lstStyle/>
            <a:p>
              <a:r>
                <a:rPr lang="zh-CN" altLang="en-US" sz="3200" dirty="0" smtClean="0">
                  <a:solidFill>
                    <a:srgbClr val="FFC000"/>
                  </a:solidFill>
                  <a:latin typeface="微软雅黑" panose="020B0503020204020204" pitchFamily="34" charset="-122"/>
                  <a:ea typeface="微软雅黑" panose="020B0503020204020204" pitchFamily="34" charset="-122"/>
                  <a:cs typeface="Heiti SC Light" charset="-122"/>
                </a:rPr>
                <a:t>网址</a:t>
              </a:r>
              <a:r>
                <a:rPr lang="zh-CN" altLang="en-US" sz="3200" dirty="0" smtClean="0">
                  <a:solidFill>
                    <a:srgbClr val="FFC000"/>
                  </a:solidFill>
                  <a:latin typeface="微软雅黑" panose="020B0503020204020204" pitchFamily="34" charset="-122"/>
                  <a:ea typeface="微软雅黑" panose="020B0503020204020204" pitchFamily="34" charset="-122"/>
                  <a:cs typeface="Heiti SC Light" charset="-122"/>
                </a:rPr>
                <a:t>：</a:t>
              </a:r>
              <a:r>
                <a:rPr lang="en-US" altLang="zh-CN" sz="3200" dirty="0" smtClean="0">
                  <a:solidFill>
                    <a:srgbClr val="FFC000"/>
                  </a:solidFill>
                  <a:latin typeface="微软雅黑" panose="020B0503020204020204" pitchFamily="34" charset="-122"/>
                  <a:ea typeface="微软雅黑" panose="020B0503020204020204" pitchFamily="34" charset="-122"/>
                  <a:cs typeface="Heiti SC Light" charset="-122"/>
                </a:rPr>
                <a:t>ncu.benke.chaoxing.com</a:t>
              </a:r>
              <a:endParaRPr lang="en-US" altLang="zh-CN" sz="2400" dirty="0" smtClean="0">
                <a:solidFill>
                  <a:srgbClr val="FFC000"/>
                </a:solidFill>
                <a:latin typeface="微软雅黑" panose="020B0503020204020204" pitchFamily="34" charset="-122"/>
                <a:ea typeface="微软雅黑" panose="020B0503020204020204" pitchFamily="34" charset="-122"/>
                <a:cs typeface="Heiti SC Light" charset="-122"/>
              </a:endParaRPr>
            </a:p>
            <a:p>
              <a:endParaRPr lang="zh-CN" altLang="en-US" sz="3200" dirty="0">
                <a:solidFill>
                  <a:srgbClr val="FFC000"/>
                </a:solidFill>
                <a:latin typeface="微软雅黑" panose="020B0503020204020204" pitchFamily="34" charset="-122"/>
                <a:ea typeface="微软雅黑" panose="020B0503020204020204" pitchFamily="34" charset="-122"/>
                <a:cs typeface="Heiti SC Light" charset="-122"/>
              </a:endParaRPr>
            </a:p>
          </p:txBody>
        </p:sp>
      </p:grpSp>
      <p:sp>
        <p:nvSpPr>
          <p:cNvPr id="37" name="矩形 36"/>
          <p:cNvSpPr/>
          <p:nvPr/>
        </p:nvSpPr>
        <p:spPr>
          <a:xfrm>
            <a:off x="659009" y="201143"/>
            <a:ext cx="3002904" cy="415498"/>
          </a:xfrm>
          <a:prstGeom prst="rect">
            <a:avLst/>
          </a:prstGeom>
        </p:spPr>
        <p:txBody>
          <a:bodyPr wrap="square">
            <a:spAutoFit/>
          </a:bodyPr>
          <a:lstStyle/>
          <a:p>
            <a:pPr defTabSz="685800"/>
            <a:r>
              <a:rPr lang="zh-CN" altLang="en-US" sz="2100" dirty="0" smtClean="0">
                <a:solidFill>
                  <a:srgbClr val="FFFFFF"/>
                </a:solidFill>
                <a:latin typeface="微软雅黑" panose="020B0503020204020204" pitchFamily="34" charset="-122"/>
                <a:ea typeface="微软雅黑" panose="020B0503020204020204" pitchFamily="34" charset="-122"/>
                <a:cs typeface="Heiti SC Light" charset="-122"/>
              </a:rPr>
              <a:t>操作说明</a:t>
            </a:r>
            <a:endParaRPr lang="en-US" altLang="zh-CN" sz="2100" dirty="0">
              <a:solidFill>
                <a:srgbClr val="FFFFFF"/>
              </a:solidFill>
              <a:latin typeface="微软雅黑" panose="020B0503020204020204" pitchFamily="34" charset="-122"/>
              <a:ea typeface="微软雅黑" panose="020B0503020204020204" pitchFamily="34" charset="-122"/>
              <a:cs typeface="Heiti SC Light" charset="-122"/>
            </a:endParaRPr>
          </a:p>
        </p:txBody>
      </p:sp>
    </p:spTree>
    <p:extLst>
      <p:ext uri="{BB962C8B-B14F-4D97-AF65-F5344CB8AC3E}">
        <p14:creationId xmlns:p14="http://schemas.microsoft.com/office/powerpoint/2010/main" xmlns="" val="266222407"/>
      </p:ext>
    </p:extLst>
  </p:cSld>
  <p:clrMapOvr>
    <a:masterClrMapping/>
  </p:clrMapOvr>
  <p:transition spd="med">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6" name="Picture 2"/>
          <p:cNvPicPr>
            <a:picLocks noChangeAspect="1" noChangeArrowheads="1"/>
          </p:cNvPicPr>
          <p:nvPr/>
        </p:nvPicPr>
        <p:blipFill>
          <a:blip r:embed="rId2" cstate="print"/>
          <a:srcRect/>
          <a:stretch>
            <a:fillRect/>
          </a:stretch>
        </p:blipFill>
        <p:spPr bwMode="auto">
          <a:xfrm>
            <a:off x="107504" y="195486"/>
            <a:ext cx="8820588" cy="4752528"/>
          </a:xfrm>
          <a:prstGeom prst="rect">
            <a:avLst/>
          </a:prstGeom>
          <a:noFill/>
          <a:ln w="9525">
            <a:noFill/>
            <a:miter lim="800000"/>
            <a:headEnd/>
            <a:tailEnd/>
          </a:ln>
        </p:spPr>
      </p:pic>
      <p:sp>
        <p:nvSpPr>
          <p:cNvPr id="15" name="圆角矩形标注 14"/>
          <p:cNvSpPr/>
          <p:nvPr/>
        </p:nvSpPr>
        <p:spPr>
          <a:xfrm>
            <a:off x="7236296" y="3507854"/>
            <a:ext cx="1187624" cy="1008112"/>
          </a:xfrm>
          <a:prstGeom prst="wedgeRoundRectCallout">
            <a:avLst>
              <a:gd name="adj1" fmla="val -86119"/>
              <a:gd name="adj2" fmla="val -120925"/>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sz="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点击</a:t>
            </a:r>
            <a:r>
              <a:rPr lang="zh-CN" altLang="en-US" sz="2000" b="1" dirty="0" smtClean="0">
                <a:ln w="17780" cmpd="sng">
                  <a:solidFill>
                    <a:srgbClr val="FFFFFF"/>
                  </a:solidFill>
                  <a:prstDash val="solid"/>
                  <a:miter lim="800000"/>
                </a:ln>
                <a:solidFill>
                  <a:schemeClr val="tx1"/>
                </a:solidFill>
                <a:effectLst>
                  <a:outerShdw blurRad="50800" algn="tl" rotWithShape="0">
                    <a:srgbClr val="000000"/>
                  </a:outerShdw>
                </a:effectLst>
              </a:rPr>
              <a:t>“登陆”</a:t>
            </a:r>
            <a:endParaRPr lang="zh-CN" altLang="en-US" sz="2000" b="1" dirty="0">
              <a:ln w="17780" cmpd="sng">
                <a:solidFill>
                  <a:srgbClr val="FFFFFF"/>
                </a:solidFill>
                <a:prstDash val="solid"/>
                <a:miter lim="800000"/>
              </a:ln>
              <a:solidFill>
                <a:schemeClr val="tx1"/>
              </a:solidFill>
              <a:effectLst>
                <a:outerShdw blurRad="50800" algn="tl" rotWithShape="0">
                  <a:srgbClr val="000000"/>
                </a:outerShdw>
              </a:effectLst>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5" name="Picture 1"/>
          <p:cNvPicPr>
            <a:picLocks noChangeAspect="1" noChangeArrowheads="1"/>
          </p:cNvPicPr>
          <p:nvPr/>
        </p:nvPicPr>
        <p:blipFill>
          <a:blip r:embed="rId2" cstate="print"/>
          <a:srcRect t="26351" r="54732"/>
          <a:stretch>
            <a:fillRect/>
          </a:stretch>
        </p:blipFill>
        <p:spPr bwMode="auto">
          <a:xfrm>
            <a:off x="3203848" y="483518"/>
            <a:ext cx="2880320" cy="2616330"/>
          </a:xfrm>
          <a:prstGeom prst="rect">
            <a:avLst/>
          </a:prstGeom>
          <a:noFill/>
          <a:ln w="9525">
            <a:noFill/>
            <a:miter lim="800000"/>
            <a:headEnd/>
            <a:tailEnd/>
          </a:ln>
        </p:spPr>
      </p:pic>
      <p:sp>
        <p:nvSpPr>
          <p:cNvPr id="5" name="圆角矩形标注 4"/>
          <p:cNvSpPr/>
          <p:nvPr/>
        </p:nvSpPr>
        <p:spPr>
          <a:xfrm>
            <a:off x="7199784" y="3579862"/>
            <a:ext cx="1944216" cy="1224136"/>
          </a:xfrm>
          <a:prstGeom prst="wedgeRoundRectCallout">
            <a:avLst>
              <a:gd name="adj1" fmla="val -186918"/>
              <a:gd name="adj2" fmla="val -104945"/>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smtClean="0">
                <a:solidFill>
                  <a:prstClr val="white"/>
                </a:solidFill>
                <a:latin typeface="微软雅黑" panose="020B0503020204020204" pitchFamily="34" charset="-122"/>
                <a:ea typeface="微软雅黑" panose="020B0503020204020204" pitchFamily="34" charset="-122"/>
                <a:cs typeface="Heiti SC Light" charset="-122"/>
              </a:rPr>
              <a:t>无需再注册，学校已批量注册</a:t>
            </a:r>
            <a:endParaRPr lang="zh-CN" altLang="en-US" b="1" dirty="0">
              <a:ln w="17780" cmpd="sng">
                <a:solidFill>
                  <a:srgbClr val="FFFFFF"/>
                </a:solidFill>
                <a:prstDash val="solid"/>
                <a:miter lim="800000"/>
              </a:ln>
              <a:solidFill>
                <a:schemeClr val="tx1"/>
              </a:solidFill>
              <a:effectLst>
                <a:outerShdw blurRad="50800" algn="tl" rotWithShape="0">
                  <a:srgbClr val="000000"/>
                </a:outerShdw>
              </a:effectLst>
            </a:endParaRPr>
          </a:p>
        </p:txBody>
      </p:sp>
      <p:sp>
        <p:nvSpPr>
          <p:cNvPr id="7" name="圆角矩形标注 6"/>
          <p:cNvSpPr/>
          <p:nvPr/>
        </p:nvSpPr>
        <p:spPr>
          <a:xfrm>
            <a:off x="0" y="2283718"/>
            <a:ext cx="1475656" cy="1552998"/>
          </a:xfrm>
          <a:prstGeom prst="wedgeRoundRectCallout">
            <a:avLst>
              <a:gd name="adj1" fmla="val 182065"/>
              <a:gd name="adj2" fmla="val -77446"/>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spcBef>
                <a:spcPts val="900"/>
              </a:spcBef>
            </a:pPr>
            <a:r>
              <a:rPr lang="zh-CN" altLang="en-US" dirty="0" smtClean="0">
                <a:solidFill>
                  <a:schemeClr val="bg1"/>
                </a:solidFill>
                <a:latin typeface="微软雅黑" panose="020B0503020204020204" pitchFamily="34" charset="-122"/>
                <a:ea typeface="微软雅黑" panose="020B0503020204020204" pitchFamily="34" charset="-122"/>
                <a:cs typeface="Heiti SC Light" charset="-122"/>
              </a:rPr>
              <a:t>账号：</a:t>
            </a:r>
            <a:r>
              <a:rPr lang="zh-CN" altLang="zh-CN" dirty="0" smtClean="0"/>
              <a:t> </a:t>
            </a:r>
            <a:endParaRPr lang="en-US" altLang="zh-CN" dirty="0" smtClean="0"/>
          </a:p>
          <a:p>
            <a:pPr defTabSz="685800">
              <a:spcBef>
                <a:spcPts val="900"/>
              </a:spcBef>
            </a:pPr>
            <a:r>
              <a:rPr lang="zh-CN" altLang="en-US" dirty="0" smtClean="0">
                <a:solidFill>
                  <a:schemeClr val="bg1"/>
                </a:solidFill>
                <a:latin typeface="微软雅黑" panose="020B0503020204020204" pitchFamily="34" charset="-122"/>
                <a:ea typeface="微软雅黑" panose="020B0503020204020204" pitchFamily="34" charset="-122"/>
                <a:cs typeface="Heiti SC Light" charset="-122"/>
              </a:rPr>
              <a:t>自己的学号</a:t>
            </a:r>
            <a:endParaRPr lang="en-US" altLang="zh-CN" dirty="0" smtClean="0">
              <a:solidFill>
                <a:schemeClr val="bg1"/>
              </a:solidFill>
              <a:latin typeface="微软雅黑" panose="020B0503020204020204" pitchFamily="34" charset="-122"/>
              <a:ea typeface="微软雅黑" panose="020B0503020204020204" pitchFamily="34" charset="-122"/>
              <a:cs typeface="Heiti SC Light" charset="-122"/>
            </a:endParaRPr>
          </a:p>
          <a:p>
            <a:pPr defTabSz="685800">
              <a:spcBef>
                <a:spcPts val="900"/>
              </a:spcBef>
            </a:pPr>
            <a:r>
              <a:rPr lang="zh-CN" altLang="en-US" dirty="0" smtClean="0">
                <a:solidFill>
                  <a:schemeClr val="bg1"/>
                </a:solidFill>
                <a:latin typeface="微软雅黑" panose="020B0503020204020204" pitchFamily="34" charset="-122"/>
                <a:ea typeface="微软雅黑" panose="020B0503020204020204" pitchFamily="34" charset="-122"/>
                <a:cs typeface="Heiti SC Light" charset="-122"/>
              </a:rPr>
              <a:t>初始密码：</a:t>
            </a:r>
            <a:r>
              <a:rPr lang="en-US" altLang="zh-CN" dirty="0" smtClean="0">
                <a:solidFill>
                  <a:schemeClr val="bg1"/>
                </a:solidFill>
                <a:latin typeface="微软雅黑" panose="020B0503020204020204" pitchFamily="34" charset="-122"/>
                <a:ea typeface="微软雅黑" panose="020B0503020204020204" pitchFamily="34" charset="-122"/>
                <a:cs typeface="Heiti SC Light" charset="-122"/>
              </a:rPr>
              <a:t>654321</a:t>
            </a:r>
            <a:r>
              <a:rPr lang="zh-CN" altLang="en-US" dirty="0" smtClean="0">
                <a:solidFill>
                  <a:schemeClr val="bg1"/>
                </a:solidFill>
                <a:latin typeface="微软雅黑" panose="020B0503020204020204" pitchFamily="34" charset="-122"/>
                <a:ea typeface="微软雅黑" panose="020B0503020204020204" pitchFamily="34" charset="-122"/>
                <a:cs typeface="Heiti SC Light" charset="-122"/>
              </a:rPr>
              <a:t>或</a:t>
            </a:r>
            <a:r>
              <a:rPr lang="en-US" altLang="zh-CN" smtClean="0">
                <a:solidFill>
                  <a:schemeClr val="bg1"/>
                </a:solidFill>
                <a:latin typeface="微软雅黑" panose="020B0503020204020204" pitchFamily="34" charset="-122"/>
                <a:ea typeface="微软雅黑" panose="020B0503020204020204" pitchFamily="34" charset="-122"/>
                <a:cs typeface="Heiti SC Light" charset="-122"/>
              </a:rPr>
              <a:t>123456</a:t>
            </a:r>
            <a:endParaRPr lang="zh-CN" altLang="en-US"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
        <p:nvSpPr>
          <p:cNvPr id="6" name="圆角矩形标注 5"/>
          <p:cNvSpPr/>
          <p:nvPr/>
        </p:nvSpPr>
        <p:spPr>
          <a:xfrm>
            <a:off x="6732240" y="2067694"/>
            <a:ext cx="1475656" cy="781448"/>
          </a:xfrm>
          <a:prstGeom prst="wedgeRoundRectCallout">
            <a:avLst>
              <a:gd name="adj1" fmla="val -136119"/>
              <a:gd name="adj2" fmla="val -169832"/>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spcBef>
                <a:spcPts val="900"/>
              </a:spcBef>
            </a:pPr>
            <a:r>
              <a:rPr lang="zh-CN" altLang="en-US"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忘记密码</a:t>
            </a:r>
            <a:endParaRPr lang="zh-CN" altLang="en-US"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cstate="print"/>
          <a:srcRect/>
          <a:stretch>
            <a:fillRect/>
          </a:stretch>
        </p:blipFill>
        <p:spPr bwMode="auto">
          <a:xfrm>
            <a:off x="847725" y="766763"/>
            <a:ext cx="7448550" cy="3609975"/>
          </a:xfrm>
          <a:prstGeom prst="rect">
            <a:avLst/>
          </a:prstGeom>
          <a:noFill/>
          <a:ln w="9525">
            <a:noFill/>
            <a:miter lim="800000"/>
            <a:headEnd/>
            <a:tailEnd/>
          </a:ln>
        </p:spPr>
      </p:pic>
    </p:spTree>
  </p:cSld>
  <p:clrMapOvr>
    <a:masterClrMapping/>
  </p:clrMapOvr>
  <p:transition>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946" name="Picture 2" descr="C:\Users\xinxingxing\Desktop\QQ图片20160317113056.png"/>
          <p:cNvPicPr>
            <a:picLocks noGrp="1" noChangeAspect="1" noChangeArrowheads="1"/>
          </p:cNvPicPr>
          <p:nvPr>
            <p:ph idx="1"/>
          </p:nvPr>
        </p:nvPicPr>
        <p:blipFill>
          <a:blip r:embed="rId2" cstate="print"/>
          <a:srcRect/>
          <a:stretch>
            <a:fillRect/>
          </a:stretch>
        </p:blipFill>
        <p:spPr bwMode="auto">
          <a:xfrm>
            <a:off x="827584" y="915566"/>
            <a:ext cx="7421373" cy="3394075"/>
          </a:xfrm>
          <a:prstGeom prst="rect">
            <a:avLst/>
          </a:prstGeom>
          <a:noFill/>
        </p:spPr>
      </p:pic>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ln w="18415" cmpd="sng">
              <a:solidFill>
                <a:srgbClr val="FFFFFF"/>
              </a:solidFill>
              <a:prstDash val="solid"/>
            </a:ln>
            <a:solidFill>
              <a:srgbClr val="FFFFFF"/>
            </a:solidFill>
            <a:effectLst>
              <a:outerShdw blurRad="63500" dir="3600000" algn="tl" rotWithShape="0">
                <a:srgbClr val="000000">
                  <a:alpha val="70000"/>
                </a:srgbClr>
              </a:outerShdw>
            </a:effectLst>
          </a:defRPr>
        </a:defPPr>
      </a:lstStyle>
      <a:style>
        <a:lnRef idx="1">
          <a:schemeClr val="accent1"/>
        </a:lnRef>
        <a:fillRef idx="0">
          <a:schemeClr val="accent1"/>
        </a:fillRef>
        <a:effectRef idx="0">
          <a:schemeClr val="accent1"/>
        </a:effectRef>
        <a:fontRef idx="minor">
          <a:schemeClr val="tx1"/>
        </a:fontRef>
      </a:style>
    </a:spDef>
  </a:objectDefaults>
  <a:extraClrSchemeLst/>
</a:theme>
</file>

<file path=ppt/theme/theme10.xml><?xml version="1.0" encoding="utf-8"?>
<a:theme xmlns:a="http://schemas.openxmlformats.org/drawingml/2006/main" name="3_自定义设计方案">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1.xml><?xml version="1.0" encoding="utf-8"?>
<a:theme xmlns:a="http://schemas.openxmlformats.org/drawingml/2006/main" name="4_自定义设计方案">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2.xml><?xml version="1.0" encoding="utf-8"?>
<a:theme xmlns:a="http://schemas.openxmlformats.org/drawingml/2006/main" name="自定义设计">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5_自定义设计方案">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4.xml><?xml version="1.0" encoding="utf-8"?>
<a:theme xmlns:a="http://schemas.openxmlformats.org/drawingml/2006/main" name="1_自定义设计">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2_自定义设计">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6_自定义设计方案">
  <a:themeElements>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lnDef>
  </a:objectDefaults>
  <a:extraClrSchemeLst>
    <a:extraClrScheme>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7_自定义设计方案">
  <a:themeElements>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lnDef>
  </a:objectDefaults>
  <a:extraClrSchemeLst>
    <a:extraClrScheme>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8_自定义设计方案">
  <a:themeElements>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lnDef>
  </a:objectDefaults>
  <a:extraClrSchemeLst>
    <a:extraClrScheme>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9_自定义设计方案">
  <a:themeElements>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lnDef>
  </a:objectDefaults>
  <a:extraClrSchemeLst>
    <a:extraClrScheme>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S1444_Windows Azure Template 16x9_r08a">
  <a:themeElements>
    <a:clrScheme name="自定义 17">
      <a:dk1>
        <a:srgbClr val="292929"/>
      </a:dk1>
      <a:lt1>
        <a:srgbClr val="FFFFFF"/>
      </a:lt1>
      <a:dk2>
        <a:srgbClr val="5F5F5F"/>
      </a:dk2>
      <a:lt2>
        <a:srgbClr val="DDDDDD"/>
      </a:lt2>
      <a:accent1>
        <a:srgbClr val="FF8A00"/>
      </a:accent1>
      <a:accent2>
        <a:srgbClr val="00AEEF"/>
      </a:accent2>
      <a:accent3>
        <a:srgbClr val="910091"/>
      </a:accent3>
      <a:accent4>
        <a:srgbClr val="8CC600"/>
      </a:accent4>
      <a:accent5>
        <a:srgbClr val="FF0000"/>
      </a:accent5>
      <a:accent6>
        <a:srgbClr val="FFFFFF"/>
      </a:accent6>
      <a:hlink>
        <a:srgbClr val="FFFFFF"/>
      </a:hlink>
      <a:folHlink>
        <a:srgbClr val="00AEEF"/>
      </a:folHlink>
    </a:clrScheme>
    <a:fontScheme name="Segoe UI">
      <a:majorFont>
        <a:latin typeface="Segoe UI"/>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a:noFill/>
          <a:headEnd type="none" w="med" len="med"/>
          <a:tailEnd type="none" w="med" len="med"/>
        </a:ln>
        <a:effectLst/>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defRPr>
        </a:defPPr>
      </a:lstStyle>
      <a:style>
        <a:lnRef idx="1">
          <a:schemeClr val="accent2"/>
        </a:lnRef>
        <a:fillRef idx="3">
          <a:schemeClr val="accent2"/>
        </a:fillRef>
        <a:effectRef idx="2">
          <a:schemeClr val="accent2"/>
        </a:effectRef>
        <a:fontRef idx="minor">
          <a:schemeClr val="lt1"/>
        </a:fontRef>
      </a:style>
    </a:spDef>
    <a:txDef>
      <a:spPr>
        <a:noFill/>
      </a:spPr>
      <a:bodyPr wrap="square" lIns="0" tIns="0" rIns="0" bIns="0" rtlCol="0">
        <a:spAutoFit/>
      </a:bodyPr>
      <a:lstStyle>
        <a:defPPr marL="460375" indent="-460375">
          <a:lnSpc>
            <a:spcPct val="90000"/>
          </a:lnSpc>
          <a:spcBef>
            <a:spcPct val="20000"/>
          </a:spcBef>
          <a:buSzPct val="80000"/>
          <a:buBlip>
            <a:blip xmlns:r="http://schemas.openxmlformats.org/officeDocument/2006/relationships" r:embed="rId1"/>
          </a:buBlip>
          <a:defRPr sz="3200" dirty="0">
            <a:gradFill>
              <a:gsLst>
                <a:gs pos="0">
                  <a:srgbClr val="292929">
                    <a:lumMod val="90000"/>
                    <a:lumOff val="10000"/>
                  </a:srgbClr>
                </a:gs>
                <a:gs pos="86000">
                  <a:srgbClr val="292929">
                    <a:lumMod val="90000"/>
                    <a:lumOff val="10000"/>
                  </a:srgbClr>
                </a:gs>
              </a:gsLst>
              <a:lin ang="5400000" scaled="0"/>
            </a:gradFill>
          </a:defRPr>
        </a:defPPr>
      </a:lstStyle>
    </a:txDef>
  </a:objectDefaults>
  <a:extraClrSchemeLst/>
</a:theme>
</file>

<file path=ppt/theme/theme20.xml><?xml version="1.0" encoding="utf-8"?>
<a:theme xmlns:a="http://schemas.openxmlformats.org/drawingml/2006/main" name="10_自定义设计方案">
  <a:themeElements>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lnDef>
  </a:objectDefaults>
  <a:extraClrSchemeLst>
    <a:extraClrScheme>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1_自定义设计方案">
  <a:themeElements>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entury Schoolbook" pitchFamily="18" charset="0"/>
            <a:ea typeface="宋体" pitchFamily="2" charset="-122"/>
          </a:defRPr>
        </a:defPPr>
      </a:lstStyle>
    </a:lnDef>
  </a:objectDefaults>
  <a:extraClrSchemeLst>
    <a:extraClrScheme>
      <a:clrScheme name="6_自定义设计方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S1444_Windows Azure Template 16x9_r08a">
  <a:themeElements>
    <a:clrScheme name="自定义 17">
      <a:dk1>
        <a:srgbClr val="292929"/>
      </a:dk1>
      <a:lt1>
        <a:srgbClr val="FFFFFF"/>
      </a:lt1>
      <a:dk2>
        <a:srgbClr val="5F5F5F"/>
      </a:dk2>
      <a:lt2>
        <a:srgbClr val="DDDDDD"/>
      </a:lt2>
      <a:accent1>
        <a:srgbClr val="FF8A00"/>
      </a:accent1>
      <a:accent2>
        <a:srgbClr val="00AEEF"/>
      </a:accent2>
      <a:accent3>
        <a:srgbClr val="910091"/>
      </a:accent3>
      <a:accent4>
        <a:srgbClr val="8CC600"/>
      </a:accent4>
      <a:accent5>
        <a:srgbClr val="FF0000"/>
      </a:accent5>
      <a:accent6>
        <a:srgbClr val="FFFFFF"/>
      </a:accent6>
      <a:hlink>
        <a:srgbClr val="FFFFFF"/>
      </a:hlink>
      <a:folHlink>
        <a:srgbClr val="00AEEF"/>
      </a:folHlink>
    </a:clrScheme>
    <a:fontScheme name="Segoe UI">
      <a:majorFont>
        <a:latin typeface="Segoe UI"/>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a:noFill/>
          <a:headEnd type="none" w="med" len="med"/>
          <a:tailEnd type="none" w="med" len="med"/>
        </a:ln>
        <a:effectLst/>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defRPr>
        </a:defPPr>
      </a:lstStyle>
      <a:style>
        <a:lnRef idx="1">
          <a:schemeClr val="accent2"/>
        </a:lnRef>
        <a:fillRef idx="3">
          <a:schemeClr val="accent2"/>
        </a:fillRef>
        <a:effectRef idx="2">
          <a:schemeClr val="accent2"/>
        </a:effectRef>
        <a:fontRef idx="minor">
          <a:schemeClr val="lt1"/>
        </a:fontRef>
      </a:style>
    </a:spDef>
    <a:txDef>
      <a:spPr>
        <a:noFill/>
      </a:spPr>
      <a:bodyPr wrap="square" lIns="0" tIns="0" rIns="0" bIns="0" rtlCol="0">
        <a:spAutoFit/>
      </a:bodyPr>
      <a:lstStyle>
        <a:defPPr marL="460375" indent="-460375">
          <a:lnSpc>
            <a:spcPct val="90000"/>
          </a:lnSpc>
          <a:spcBef>
            <a:spcPct val="20000"/>
          </a:spcBef>
          <a:buSzPct val="80000"/>
          <a:buBlip>
            <a:blip xmlns:r="http://schemas.openxmlformats.org/officeDocument/2006/relationships" r:embed="rId1"/>
          </a:buBlip>
          <a:defRPr sz="3200" dirty="0">
            <a:gradFill>
              <a:gsLst>
                <a:gs pos="0">
                  <a:srgbClr val="292929">
                    <a:lumMod val="90000"/>
                    <a:lumOff val="10000"/>
                  </a:srgbClr>
                </a:gs>
                <a:gs pos="86000">
                  <a:srgbClr val="292929">
                    <a:lumMod val="90000"/>
                    <a:lumOff val="10000"/>
                  </a:srgbClr>
                </a:gs>
              </a:gsLst>
              <a:lin ang="5400000" scaled="0"/>
            </a:gradFill>
          </a:defRPr>
        </a:defPPr>
      </a:lstStyle>
    </a:txDef>
  </a:objectDefaults>
  <a:extraClrSchemeLst/>
</a:theme>
</file>

<file path=ppt/theme/theme4.xml><?xml version="1.0" encoding="utf-8"?>
<a:theme xmlns:a="http://schemas.openxmlformats.org/drawingml/2006/main" name="2_MS1444_Windows Azure Template 16x9_r08a">
  <a:themeElements>
    <a:clrScheme name="自定义 17">
      <a:dk1>
        <a:srgbClr val="292929"/>
      </a:dk1>
      <a:lt1>
        <a:srgbClr val="FFFFFF"/>
      </a:lt1>
      <a:dk2>
        <a:srgbClr val="5F5F5F"/>
      </a:dk2>
      <a:lt2>
        <a:srgbClr val="DDDDDD"/>
      </a:lt2>
      <a:accent1>
        <a:srgbClr val="FF8A00"/>
      </a:accent1>
      <a:accent2>
        <a:srgbClr val="00AEEF"/>
      </a:accent2>
      <a:accent3>
        <a:srgbClr val="910091"/>
      </a:accent3>
      <a:accent4>
        <a:srgbClr val="8CC600"/>
      </a:accent4>
      <a:accent5>
        <a:srgbClr val="FF0000"/>
      </a:accent5>
      <a:accent6>
        <a:srgbClr val="FFFFFF"/>
      </a:accent6>
      <a:hlink>
        <a:srgbClr val="FFFFFF"/>
      </a:hlink>
      <a:folHlink>
        <a:srgbClr val="00AEEF"/>
      </a:folHlink>
    </a:clrScheme>
    <a:fontScheme name="Segoe UI">
      <a:majorFont>
        <a:latin typeface="Segoe UI"/>
        <a:ea typeface=""/>
        <a:cs typeface=""/>
      </a:majorFont>
      <a:minorFont>
        <a:latin typeface="Segoe UI"/>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a:noFill/>
          <a:headEnd type="none" w="med" len="med"/>
          <a:tailEnd type="none" w="med" len="med"/>
        </a:ln>
        <a:effectLst/>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defRPr>
        </a:defPPr>
      </a:lstStyle>
      <a:style>
        <a:lnRef idx="1">
          <a:schemeClr val="accent2"/>
        </a:lnRef>
        <a:fillRef idx="3">
          <a:schemeClr val="accent2"/>
        </a:fillRef>
        <a:effectRef idx="2">
          <a:schemeClr val="accent2"/>
        </a:effectRef>
        <a:fontRef idx="minor">
          <a:schemeClr val="lt1"/>
        </a:fontRef>
      </a:style>
    </a:spDef>
    <a:txDef>
      <a:spPr>
        <a:noFill/>
      </a:spPr>
      <a:bodyPr wrap="square" lIns="0" tIns="0" rIns="0" bIns="0" rtlCol="0">
        <a:spAutoFit/>
      </a:bodyPr>
      <a:lstStyle>
        <a:defPPr marL="460375" indent="-460375">
          <a:lnSpc>
            <a:spcPct val="90000"/>
          </a:lnSpc>
          <a:spcBef>
            <a:spcPct val="20000"/>
          </a:spcBef>
          <a:buSzPct val="80000"/>
          <a:buBlip>
            <a:blip xmlns:r="http://schemas.openxmlformats.org/officeDocument/2006/relationships" r:embed="rId1"/>
          </a:buBlip>
          <a:defRPr sz="3200" dirty="0">
            <a:gradFill>
              <a:gsLst>
                <a:gs pos="0">
                  <a:srgbClr val="292929">
                    <a:lumMod val="90000"/>
                    <a:lumOff val="10000"/>
                  </a:srgbClr>
                </a:gs>
                <a:gs pos="86000">
                  <a:srgbClr val="292929">
                    <a:lumMod val="90000"/>
                    <a:lumOff val="10000"/>
                  </a:srgbClr>
                </a:gs>
              </a:gsLst>
              <a:lin ang="5400000" scaled="0"/>
            </a:gradFill>
          </a:defRPr>
        </a:defPPr>
      </a:lstStyle>
    </a:txDef>
  </a:objectDefaults>
  <a:extraClrSchemeLst/>
</a:theme>
</file>

<file path=ppt/theme/theme5.xml><?xml version="1.0" encoding="utf-8"?>
<a:theme xmlns:a="http://schemas.openxmlformats.org/drawingml/2006/main" name="自定义设计方案">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xml><?xml version="1.0" encoding="utf-8"?>
<a:theme xmlns:a="http://schemas.openxmlformats.org/drawingml/2006/main" name="1_OfficeLight">
  <a:themeElements>
    <a:clrScheme name="Process01_16x9">
      <a:dk1>
        <a:sysClr val="windowText" lastClr="000000"/>
      </a:dk1>
      <a:lt1>
        <a:sysClr val="window" lastClr="FFFFFF"/>
      </a:lt1>
      <a:dk2>
        <a:srgbClr val="444444"/>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7.xml><?xml version="1.0" encoding="utf-8"?>
<a:theme xmlns:a="http://schemas.openxmlformats.org/drawingml/2006/main" name="1_自定义设计方案">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xml><?xml version="1.0" encoding="utf-8"?>
<a:theme xmlns:a="http://schemas.openxmlformats.org/drawingml/2006/main" name="2_OfficeLight">
  <a:themeElements>
    <a:clrScheme name="Process01_16x9">
      <a:dk1>
        <a:sysClr val="windowText" lastClr="000000"/>
      </a:dk1>
      <a:lt1>
        <a:sysClr val="window" lastClr="FFFFFF"/>
      </a:lt1>
      <a:dk2>
        <a:srgbClr val="444444"/>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9.xml><?xml version="1.0" encoding="utf-8"?>
<a:theme xmlns:a="http://schemas.openxmlformats.org/drawingml/2006/main" name="2_自定义设计方案">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自定义设计方案">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docProps/app.xml><?xml version="1.0" encoding="utf-8"?>
<Properties xmlns="http://schemas.openxmlformats.org/officeDocument/2006/extended-properties" xmlns:vt="http://schemas.openxmlformats.org/officeDocument/2006/docPropsVTypes">
  <TotalTime>8349</TotalTime>
  <Words>438</Words>
  <Application>Microsoft Office PowerPoint</Application>
  <PresentationFormat>全屏显示(16:9)</PresentationFormat>
  <Paragraphs>68</Paragraphs>
  <Slides>30</Slides>
  <Notes>10</Notes>
  <HiddenSlides>0</HiddenSlides>
  <MMClips>0</MMClips>
  <ScaleCrop>false</ScaleCrop>
  <HeadingPairs>
    <vt:vector size="6" baseType="variant">
      <vt:variant>
        <vt:lpstr>主题</vt:lpstr>
      </vt:variant>
      <vt:variant>
        <vt:i4>21</vt:i4>
      </vt:variant>
      <vt:variant>
        <vt:lpstr>嵌入 OLE 服务器</vt:lpstr>
      </vt:variant>
      <vt:variant>
        <vt:i4>0</vt:i4>
      </vt:variant>
      <vt:variant>
        <vt:lpstr>幻灯片标题</vt:lpstr>
      </vt:variant>
      <vt:variant>
        <vt:i4>30</vt:i4>
      </vt:variant>
    </vt:vector>
  </HeadingPairs>
  <TitlesOfParts>
    <vt:vector size="51" baseType="lpstr">
      <vt:lpstr>Office 主题​​</vt:lpstr>
      <vt:lpstr>MS1444_Windows Azure Template 16x9_r08a</vt:lpstr>
      <vt:lpstr>1_MS1444_Windows Azure Template 16x9_r08a</vt:lpstr>
      <vt:lpstr>2_MS1444_Windows Azure Template 16x9_r08a</vt:lpstr>
      <vt:lpstr>自定义设计方案</vt:lpstr>
      <vt:lpstr>1_OfficeLight</vt:lpstr>
      <vt:lpstr>1_自定义设计方案</vt:lpstr>
      <vt:lpstr>2_OfficeLight</vt:lpstr>
      <vt:lpstr>2_自定义设计方案</vt:lpstr>
      <vt:lpstr>3_自定义设计方案</vt:lpstr>
      <vt:lpstr>4_自定义设计方案</vt:lpstr>
      <vt:lpstr>自定义设计</vt:lpstr>
      <vt:lpstr>5_自定义设计方案</vt:lpstr>
      <vt:lpstr>1_自定义设计</vt:lpstr>
      <vt:lpstr>2_自定义设计</vt:lpstr>
      <vt:lpstr>6_自定义设计方案</vt:lpstr>
      <vt:lpstr>7_自定义设计方案</vt:lpstr>
      <vt:lpstr>8_自定义设计方案</vt:lpstr>
      <vt:lpstr>9_自定义设计方案</vt:lpstr>
      <vt:lpstr>10_自定义设计方案</vt:lpstr>
      <vt:lpstr>11_自定义设计方案</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输入邮箱/手机，获取验证码</vt:lpstr>
      <vt:lpstr>幻灯片 21</vt:lpstr>
      <vt:lpstr>幻灯片 22</vt:lpstr>
      <vt:lpstr>幻灯片 23</vt:lpstr>
      <vt:lpstr>幻灯片 24</vt:lpstr>
      <vt:lpstr>幻灯片 25</vt:lpstr>
      <vt:lpstr>幻灯片 26</vt:lpstr>
      <vt:lpstr>幻灯片 27</vt:lpstr>
      <vt:lpstr>幻灯片 28</vt:lpstr>
      <vt:lpstr>本地客服联系方式</vt:lpstr>
      <vt:lpstr>幻灯片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2013</dc:creator>
  <cp:lastModifiedBy>xinxingxing</cp:lastModifiedBy>
  <cp:revision>378</cp:revision>
  <dcterms:created xsi:type="dcterms:W3CDTF">2013-02-19T06:10:38Z</dcterms:created>
  <dcterms:modified xsi:type="dcterms:W3CDTF">2017-06-04T15:02:19Z</dcterms:modified>
</cp:coreProperties>
</file>